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95" r:id="rId4"/>
    <p:sldMasterId id="2147483747" r:id="rId5"/>
  </p:sldMasterIdLst>
  <p:notesMasterIdLst>
    <p:notesMasterId r:id="rId19"/>
  </p:notesMasterIdLst>
  <p:handoutMasterIdLst>
    <p:handoutMasterId r:id="rId20"/>
  </p:handoutMasterIdLst>
  <p:sldIdLst>
    <p:sldId id="850" r:id="rId6"/>
    <p:sldId id="851" r:id="rId7"/>
    <p:sldId id="860" r:id="rId8"/>
    <p:sldId id="852" r:id="rId9"/>
    <p:sldId id="853" r:id="rId10"/>
    <p:sldId id="839" r:id="rId11"/>
    <p:sldId id="854" r:id="rId12"/>
    <p:sldId id="855" r:id="rId13"/>
    <p:sldId id="841" r:id="rId14"/>
    <p:sldId id="856" r:id="rId15"/>
    <p:sldId id="857" r:id="rId16"/>
    <p:sldId id="859" r:id="rId17"/>
    <p:sldId id="5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D1502"/>
    <a:srgbClr val="000000"/>
    <a:srgbClr val="005BB5"/>
    <a:srgbClr val="83888E"/>
    <a:srgbClr val="46494F"/>
    <a:srgbClr val="09589B"/>
    <a:srgbClr val="082C4E"/>
    <a:srgbClr val="7F7F7F"/>
    <a:srgbClr val="1C94D2"/>
    <a:srgbClr val="0169B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ED00AE9-A8D5-41D5-AE4B-07C978E4BF66}" v="8" dt="2021-02-05T12:50:33.2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188" autoAdjust="0"/>
    <p:restoredTop sz="93817" autoAdjust="0"/>
  </p:normalViewPr>
  <p:slideViewPr>
    <p:cSldViewPr snapToGrid="0" snapToObjects="1">
      <p:cViewPr varScale="1">
        <p:scale>
          <a:sx n="62" d="100"/>
          <a:sy n="62" d="100"/>
        </p:scale>
        <p:origin x="132" y="5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p:scale>
        <a:sx n="95" d="100"/>
        <a:sy n="95" d="100"/>
      </p:scale>
      <p:origin x="0" y="0"/>
    </p:cViewPr>
  </p:sorterViewPr>
  <p:notesViewPr>
    <p:cSldViewPr snapToGrid="0" snapToObjects="1">
      <p:cViewPr varScale="1">
        <p:scale>
          <a:sx n="249" d="100"/>
          <a:sy n="249" d="100"/>
        </p:scale>
        <p:origin x="2872" y="17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1B66C5-506F-E84B-BAA8-D37CFB53A7BD}" type="datetimeFigureOut">
              <a:rPr lang="en-US" smtClean="0"/>
              <a:t>2/23/2021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296937-A7FC-EB42-840C-14DAEC2967A3}" type="slidenum">
              <a:rPr lang="en-US" smtClean="0"/>
              <a:t>‹#›</a:t>
            </a:fld>
            <a:endParaRPr lang="en-US"/>
          </a:p>
        </p:txBody>
      </p:sp>
    </p:spTree>
    <p:extLst>
      <p:ext uri="{BB962C8B-B14F-4D97-AF65-F5344CB8AC3E}">
        <p14:creationId xmlns:p14="http://schemas.microsoft.com/office/powerpoint/2010/main" val="1266948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B71F68-CD23-AA48-AD80-B6C70AC6A79F}" type="datetimeFigureOut">
              <a:rPr lang="en-US" smtClean="0"/>
              <a:t>2/23/2021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E34D68-8857-5A41-94FA-9A368DA3B596}" type="slidenum">
              <a:rPr lang="en-US" smtClean="0"/>
              <a:t>‹#›</a:t>
            </a:fld>
            <a:endParaRPr lang="en-US"/>
          </a:p>
        </p:txBody>
      </p:sp>
    </p:spTree>
    <p:extLst>
      <p:ext uri="{BB962C8B-B14F-4D97-AF65-F5344CB8AC3E}">
        <p14:creationId xmlns:p14="http://schemas.microsoft.com/office/powerpoint/2010/main" val="12946008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E34D68-8857-5A41-94FA-9A368DA3B596}" type="slidenum">
              <a:rPr lang="en-US" smtClean="0"/>
              <a:t>2</a:t>
            </a:fld>
            <a:endParaRPr lang="en-US"/>
          </a:p>
        </p:txBody>
      </p:sp>
    </p:spTree>
    <p:extLst>
      <p:ext uri="{BB962C8B-B14F-4D97-AF65-F5344CB8AC3E}">
        <p14:creationId xmlns:p14="http://schemas.microsoft.com/office/powerpoint/2010/main" val="24677971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6E34D68-8857-5A41-94FA-9A368DA3B596}" type="slidenum">
              <a:rPr lang="en-US" smtClean="0"/>
              <a:t>3</a:t>
            </a:fld>
            <a:endParaRPr lang="en-US"/>
          </a:p>
        </p:txBody>
      </p:sp>
    </p:spTree>
    <p:extLst>
      <p:ext uri="{BB962C8B-B14F-4D97-AF65-F5344CB8AC3E}">
        <p14:creationId xmlns:p14="http://schemas.microsoft.com/office/powerpoint/2010/main" val="735525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34D68-8857-5A41-94FA-9A368DA3B596}" type="slidenum">
              <a:rPr lang="en-US" smtClean="0"/>
              <a:t>4</a:t>
            </a:fld>
            <a:endParaRPr lang="en-US"/>
          </a:p>
        </p:txBody>
      </p:sp>
    </p:spTree>
    <p:extLst>
      <p:ext uri="{BB962C8B-B14F-4D97-AF65-F5344CB8AC3E}">
        <p14:creationId xmlns:p14="http://schemas.microsoft.com/office/powerpoint/2010/main" val="30832426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E34D68-8857-5A41-94FA-9A368DA3B596}" type="slidenum">
              <a:rPr lang="en-US" smtClean="0"/>
              <a:t>12</a:t>
            </a:fld>
            <a:endParaRPr lang="en-US"/>
          </a:p>
        </p:txBody>
      </p:sp>
    </p:spTree>
    <p:extLst>
      <p:ext uri="{BB962C8B-B14F-4D97-AF65-F5344CB8AC3E}">
        <p14:creationId xmlns:p14="http://schemas.microsoft.com/office/powerpoint/2010/main" val="19531491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715" y="0"/>
            <a:ext cx="12236449" cy="6858000"/>
          </a:xfrm>
          <a:prstGeom prst="rect">
            <a:avLst/>
          </a:prstGeom>
        </p:spPr>
      </p:pic>
      <p:pic>
        <p:nvPicPr>
          <p:cNvPr id="8" name="Picture 7"/>
          <p:cNvPicPr>
            <a:picLocks noChangeAspect="1"/>
          </p:cNvPicPr>
          <p:nvPr userDrawn="1"/>
        </p:nvPicPr>
        <p:blipFill>
          <a:blip r:embed="rId3" cstate="screen">
            <a:alphaModFix amt="20000"/>
            <a:extLst>
              <a:ext uri="{28A0092B-C50C-407E-A947-70E740481C1C}">
                <a14:useLocalDpi xmlns:a14="http://schemas.microsoft.com/office/drawing/2010/main"/>
              </a:ext>
            </a:extLst>
          </a:blip>
          <a:stretch>
            <a:fillRect/>
          </a:stretch>
        </p:blipFill>
        <p:spPr>
          <a:xfrm>
            <a:off x="0" y="23557"/>
            <a:ext cx="6607470" cy="6834444"/>
          </a:xfrm>
          <a:prstGeom prst="rect">
            <a:avLst/>
          </a:prstGeom>
        </p:spPr>
      </p:pic>
      <p:sp>
        <p:nvSpPr>
          <p:cNvPr id="9" name="Title 1"/>
          <p:cNvSpPr>
            <a:spLocks noGrp="1"/>
          </p:cNvSpPr>
          <p:nvPr>
            <p:ph type="ctrTitle"/>
          </p:nvPr>
        </p:nvSpPr>
        <p:spPr>
          <a:xfrm>
            <a:off x="1524000" y="1807533"/>
            <a:ext cx="9144000" cy="2387600"/>
          </a:xfrm>
        </p:spPr>
        <p:txBody>
          <a:bodyPr anchor="ctr">
            <a:normAutofit/>
          </a:bodyPr>
          <a:lstStyle>
            <a:lvl1pPr algn="ctr">
              <a:defRPr sz="5400">
                <a:solidFill>
                  <a:schemeClr val="bg1"/>
                </a:solidFill>
                <a:latin typeface="Calibri" charset="0"/>
                <a:ea typeface="Calibri" charset="0"/>
                <a:cs typeface="Calibri" charset="0"/>
              </a:defRPr>
            </a:lvl1pPr>
          </a:lstStyle>
          <a:p>
            <a:r>
              <a:rPr lang="en-US" dirty="0"/>
              <a:t>Click to edit Master title style</a:t>
            </a:r>
          </a:p>
        </p:txBody>
      </p:sp>
      <p:sp>
        <p:nvSpPr>
          <p:cNvPr id="10" name="Text Placeholder 10"/>
          <p:cNvSpPr>
            <a:spLocks noGrp="1"/>
          </p:cNvSpPr>
          <p:nvPr>
            <p:ph type="body" sz="quarter" idx="10" hasCustomPrompt="1"/>
          </p:nvPr>
        </p:nvSpPr>
        <p:spPr>
          <a:xfrm>
            <a:off x="462627" y="5229839"/>
            <a:ext cx="5376672" cy="548640"/>
          </a:xfrm>
          <a:prstGeom prst="rect">
            <a:avLst/>
          </a:prstGeom>
        </p:spPr>
        <p:txBody>
          <a:bodyPr/>
          <a:lstStyle>
            <a:lvl1pPr marL="0" indent="0">
              <a:buNone/>
              <a:defRPr sz="2800" b="1" i="0" cap="none">
                <a:solidFill>
                  <a:schemeClr val="bg2"/>
                </a:solidFill>
                <a:latin typeface="Calibri" charset="0"/>
                <a:ea typeface="Calibri" charset="0"/>
                <a:cs typeface="Calibri" charset="0"/>
              </a:defRPr>
            </a:lvl1pPr>
          </a:lstStyle>
          <a:p>
            <a:r>
              <a:rPr lang="en-US" sz="2400" dirty="0">
                <a:solidFill>
                  <a:srgbClr val="81B9DD"/>
                </a:solidFill>
                <a:latin typeface="Franklin Gothic Demi" charset="0"/>
                <a:ea typeface="Franklin Gothic Demi" charset="0"/>
                <a:cs typeface="Franklin Gothic Demi" charset="0"/>
              </a:rPr>
              <a:t>Speaker Name</a:t>
            </a:r>
          </a:p>
        </p:txBody>
      </p:sp>
      <p:sp>
        <p:nvSpPr>
          <p:cNvPr id="11" name="Text Placeholder 15"/>
          <p:cNvSpPr>
            <a:spLocks noGrp="1"/>
          </p:cNvSpPr>
          <p:nvPr>
            <p:ph type="body" sz="quarter" idx="11" hasCustomPrompt="1"/>
          </p:nvPr>
        </p:nvSpPr>
        <p:spPr>
          <a:xfrm>
            <a:off x="461963" y="5641975"/>
            <a:ext cx="5376862" cy="411480"/>
          </a:xfrm>
          <a:prstGeom prst="rect">
            <a:avLst/>
          </a:prstGeom>
        </p:spPr>
        <p:txBody>
          <a:bodyPr>
            <a:noAutofit/>
          </a:bodyPr>
          <a:lstStyle>
            <a:lvl1pPr marL="0" indent="0">
              <a:buNone/>
              <a:defRPr sz="2400" b="0" i="0" cap="none" baseline="0">
                <a:solidFill>
                  <a:schemeClr val="bg2"/>
                </a:solidFill>
                <a:latin typeface="Calibri" charset="0"/>
                <a:ea typeface="Calibri" charset="0"/>
                <a:cs typeface="Calibri"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Speaker Title</a:t>
            </a:r>
          </a:p>
        </p:txBody>
      </p:sp>
      <p:sp>
        <p:nvSpPr>
          <p:cNvPr id="12" name="Text Placeholder 15"/>
          <p:cNvSpPr>
            <a:spLocks noGrp="1"/>
          </p:cNvSpPr>
          <p:nvPr>
            <p:ph type="body" sz="quarter" idx="12" hasCustomPrompt="1"/>
          </p:nvPr>
        </p:nvSpPr>
        <p:spPr>
          <a:xfrm>
            <a:off x="461963" y="6190615"/>
            <a:ext cx="5376862" cy="411480"/>
          </a:xfrm>
          <a:prstGeom prst="rect">
            <a:avLst/>
          </a:prstGeom>
        </p:spPr>
        <p:txBody>
          <a:bodyPr>
            <a:noAutofit/>
          </a:bodyPr>
          <a:lstStyle>
            <a:lvl1pPr marL="0" indent="0">
              <a:buNone/>
              <a:defRPr sz="2000" b="0" i="0" cap="none" baseline="0">
                <a:solidFill>
                  <a:schemeClr val="bg1"/>
                </a:solidFill>
                <a:latin typeface="Calibri" charset="0"/>
                <a:ea typeface="Calibri" charset="0"/>
                <a:cs typeface="Calibri"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Date (optional)</a:t>
            </a:r>
          </a:p>
        </p:txBody>
      </p:sp>
    </p:spTree>
    <p:extLst>
      <p:ext uri="{BB962C8B-B14F-4D97-AF65-F5344CB8AC3E}">
        <p14:creationId xmlns:p14="http://schemas.microsoft.com/office/powerpoint/2010/main" val="12116571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t="6610" b="6459"/>
          <a:stretch/>
        </p:blipFill>
        <p:spPr>
          <a:xfrm>
            <a:off x="-12358" y="0"/>
            <a:ext cx="12204357" cy="6858000"/>
          </a:xfrm>
          <a:prstGeom prst="rect">
            <a:avLst/>
          </a:prstGeom>
        </p:spPr>
      </p:pic>
      <p:sp>
        <p:nvSpPr>
          <p:cNvPr id="6" name="Title 1"/>
          <p:cNvSpPr>
            <a:spLocks noGrp="1"/>
          </p:cNvSpPr>
          <p:nvPr>
            <p:ph type="title"/>
          </p:nvPr>
        </p:nvSpPr>
        <p:spPr>
          <a:xfrm>
            <a:off x="838200" y="2002632"/>
            <a:ext cx="10515600" cy="2852737"/>
          </a:xfrm>
        </p:spPr>
        <p:txBody>
          <a:bodyPr anchor="ctr">
            <a:normAutofit/>
          </a:bodyPr>
          <a:lstStyle>
            <a:lvl1pPr algn="ctr">
              <a:defRPr sz="4800" cap="none" baseline="0">
                <a:solidFill>
                  <a:schemeClr val="bg1"/>
                </a:solidFill>
                <a:latin typeface="Calibri" charset="0"/>
                <a:ea typeface="Calibri" charset="0"/>
                <a:cs typeface="Calibri" charset="0"/>
              </a:defRPr>
            </a:lvl1pPr>
          </a:lstStyle>
          <a:p>
            <a:r>
              <a:rPr lang="en-US" dirty="0"/>
              <a:t>Click to edit Master 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Tree>
    <p:extLst>
      <p:ext uri="{BB962C8B-B14F-4D97-AF65-F5344CB8AC3E}">
        <p14:creationId xmlns:p14="http://schemas.microsoft.com/office/powerpoint/2010/main" val="295404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5" name="Footer Placeholder 4"/>
          <p:cNvSpPr>
            <a:spLocks noGrp="1"/>
          </p:cNvSpPr>
          <p:nvPr>
            <p:ph type="ftr" sz="quarter" idx="11"/>
          </p:nvPr>
        </p:nvSpPr>
        <p:spPr/>
        <p:txBody>
          <a:bodyPr/>
          <a:lstStyle/>
          <a:p>
            <a:r>
              <a:rPr lang="en-US"/>
              <a:t>Sophos Confidential</a:t>
            </a:r>
          </a:p>
        </p:txBody>
      </p:sp>
      <p:sp>
        <p:nvSpPr>
          <p:cNvPr id="6" name="Slide Number Placeholder 5"/>
          <p:cNvSpPr>
            <a:spLocks noGrp="1"/>
          </p:cNvSpPr>
          <p:nvPr>
            <p:ph type="sldNum" sz="quarter" idx="12"/>
          </p:nvPr>
        </p:nvSpPr>
        <p:spPr/>
        <p:txBody>
          <a:bodyPr/>
          <a:lstStyle/>
          <a:p>
            <a:fld id="{602BDA9C-0978-EE47-B544-15FE77EDF278}" type="slidenum">
              <a:rPr lang="en-US" smtClean="0"/>
              <a:t>‹#›</a:t>
            </a:fld>
            <a:endParaRPr lang="en-US"/>
          </a:p>
        </p:txBody>
      </p:sp>
      <p:sp>
        <p:nvSpPr>
          <p:cNvPr id="9" name="Text Placeholder 11"/>
          <p:cNvSpPr>
            <a:spLocks noGrp="1"/>
          </p:cNvSpPr>
          <p:nvPr>
            <p:ph idx="1" hasCustomPrompt="1"/>
          </p:nvPr>
        </p:nvSpPr>
        <p:spPr>
          <a:xfrm>
            <a:off x="420130" y="1332335"/>
            <a:ext cx="11301984" cy="4967675"/>
          </a:xfrm>
          <a:prstGeom prst="rect">
            <a:avLst/>
          </a:prstGeom>
        </p:spPr>
        <p:txBody>
          <a:bodyPr vert="horz" lIns="91440" tIns="45720" rIns="91440" bIns="45720" rtlCol="0">
            <a:normAutofit/>
          </a:bodyPr>
          <a:lstStyle>
            <a:lvl1pPr>
              <a:defRPr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881644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5" name="Footer Placeholder 4"/>
          <p:cNvSpPr>
            <a:spLocks noGrp="1"/>
          </p:cNvSpPr>
          <p:nvPr>
            <p:ph type="ftr" sz="quarter" idx="11"/>
          </p:nvPr>
        </p:nvSpPr>
        <p:spPr/>
        <p:txBody>
          <a:bodyPr/>
          <a:lstStyle/>
          <a:p>
            <a:r>
              <a:rPr lang="en-US"/>
              <a:t>Sophos Confidential</a:t>
            </a:r>
          </a:p>
        </p:txBody>
      </p:sp>
      <p:sp>
        <p:nvSpPr>
          <p:cNvPr id="6" name="Slide Number Placeholder 5"/>
          <p:cNvSpPr>
            <a:spLocks noGrp="1"/>
          </p:cNvSpPr>
          <p:nvPr>
            <p:ph type="sldNum" sz="quarter" idx="12"/>
          </p:nvPr>
        </p:nvSpPr>
        <p:spPr/>
        <p:txBody>
          <a:bodyPr/>
          <a:lstStyle/>
          <a:p>
            <a:fld id="{602BDA9C-0978-EE47-B544-15FE77EDF278}" type="slidenum">
              <a:rPr lang="en-US" smtClean="0"/>
              <a:t>‹#›</a:t>
            </a:fld>
            <a:endParaRPr lang="en-US"/>
          </a:p>
        </p:txBody>
      </p:sp>
      <p:sp>
        <p:nvSpPr>
          <p:cNvPr id="9" name="Text Placeholder 11"/>
          <p:cNvSpPr>
            <a:spLocks noGrp="1"/>
          </p:cNvSpPr>
          <p:nvPr>
            <p:ph idx="1" hasCustomPrompt="1"/>
          </p:nvPr>
        </p:nvSpPr>
        <p:spPr>
          <a:xfrm>
            <a:off x="420130" y="1532709"/>
            <a:ext cx="11301984" cy="4767302"/>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quarter" idx="13" hasCustomPrompt="1"/>
          </p:nvPr>
        </p:nvSpPr>
        <p:spPr>
          <a:xfrm>
            <a:off x="420688" y="997764"/>
            <a:ext cx="11301412" cy="419100"/>
          </a:xfrm>
        </p:spPr>
        <p:txBody>
          <a:bodyPr>
            <a:noAutofit/>
          </a:bodyPr>
          <a:lstStyle>
            <a:lvl1pPr marL="0" indent="0">
              <a:buNone/>
              <a:defRPr sz="2400" i="1"/>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a:t>
            </a:r>
          </a:p>
        </p:txBody>
      </p:sp>
    </p:spTree>
    <p:extLst>
      <p:ext uri="{BB962C8B-B14F-4D97-AF65-F5344CB8AC3E}">
        <p14:creationId xmlns:p14="http://schemas.microsoft.com/office/powerpoint/2010/main" val="514304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3" name="Footer Placeholder 2"/>
          <p:cNvSpPr>
            <a:spLocks noGrp="1"/>
          </p:cNvSpPr>
          <p:nvPr>
            <p:ph type="ftr" sz="quarter" idx="10"/>
          </p:nvPr>
        </p:nvSpPr>
        <p:spPr/>
        <p:txBody>
          <a:bodyPr/>
          <a:lstStyle/>
          <a:p>
            <a:r>
              <a:rPr lang="en-US"/>
              <a:t>Sophos Confidential</a:t>
            </a:r>
            <a:endParaRPr lang="en-US" dirty="0"/>
          </a:p>
        </p:txBody>
      </p:sp>
      <p:sp>
        <p:nvSpPr>
          <p:cNvPr id="4" name="Slide Number Placeholder 3"/>
          <p:cNvSpPr>
            <a:spLocks noGrp="1"/>
          </p:cNvSpPr>
          <p:nvPr>
            <p:ph type="sldNum" sz="quarter" idx="11"/>
          </p:nvPr>
        </p:nvSpPr>
        <p:spPr/>
        <p:txBody>
          <a:bodyPr/>
          <a:lstStyle/>
          <a:p>
            <a:fld id="{602BDA9C-0978-EE47-B544-15FE77EDF278}" type="slidenum">
              <a:rPr lang="en-US" smtClean="0"/>
              <a:pPr/>
              <a:t>‹#›</a:t>
            </a:fld>
            <a:endParaRPr lang="en-US" dirty="0"/>
          </a:p>
        </p:txBody>
      </p:sp>
      <p:sp>
        <p:nvSpPr>
          <p:cNvPr id="5" name="Text Placeholder 11"/>
          <p:cNvSpPr>
            <a:spLocks noGrp="1"/>
          </p:cNvSpPr>
          <p:nvPr>
            <p:ph idx="1" hasCustomPrompt="1"/>
          </p:nvPr>
        </p:nvSpPr>
        <p:spPr>
          <a:xfrm>
            <a:off x="420130" y="1332335"/>
            <a:ext cx="5486400" cy="4967675"/>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idx="12" hasCustomPrompt="1"/>
          </p:nvPr>
        </p:nvSpPr>
        <p:spPr>
          <a:xfrm>
            <a:off x="6190735" y="1332335"/>
            <a:ext cx="5486400" cy="4967675"/>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34571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3" name="Footer Placeholder 2"/>
          <p:cNvSpPr>
            <a:spLocks noGrp="1"/>
          </p:cNvSpPr>
          <p:nvPr>
            <p:ph type="ftr" sz="quarter" idx="10"/>
          </p:nvPr>
        </p:nvSpPr>
        <p:spPr/>
        <p:txBody>
          <a:bodyPr/>
          <a:lstStyle/>
          <a:p>
            <a:r>
              <a:rPr lang="en-US"/>
              <a:t>Sophos Confidential</a:t>
            </a:r>
            <a:endParaRPr lang="en-US" dirty="0"/>
          </a:p>
        </p:txBody>
      </p:sp>
      <p:sp>
        <p:nvSpPr>
          <p:cNvPr id="4" name="Slide Number Placeholder 3"/>
          <p:cNvSpPr>
            <a:spLocks noGrp="1"/>
          </p:cNvSpPr>
          <p:nvPr>
            <p:ph type="sldNum" sz="quarter" idx="11"/>
          </p:nvPr>
        </p:nvSpPr>
        <p:spPr/>
        <p:txBody>
          <a:bodyPr/>
          <a:lstStyle/>
          <a:p>
            <a:fld id="{602BDA9C-0978-EE47-B544-15FE77EDF278}" type="slidenum">
              <a:rPr lang="en-US" smtClean="0"/>
              <a:pPr/>
              <a:t>‹#›</a:t>
            </a:fld>
            <a:endParaRPr lang="en-US" dirty="0"/>
          </a:p>
        </p:txBody>
      </p:sp>
      <p:sp>
        <p:nvSpPr>
          <p:cNvPr id="5" name="Text Placeholder 11"/>
          <p:cNvSpPr>
            <a:spLocks noGrp="1"/>
          </p:cNvSpPr>
          <p:nvPr>
            <p:ph idx="1" hasCustomPrompt="1"/>
          </p:nvPr>
        </p:nvSpPr>
        <p:spPr>
          <a:xfrm>
            <a:off x="420130" y="1332335"/>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idx="12" hasCustomPrompt="1"/>
          </p:nvPr>
        </p:nvSpPr>
        <p:spPr>
          <a:xfrm>
            <a:off x="4288042" y="1332334"/>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7" name="Text Placeholder 11"/>
          <p:cNvSpPr>
            <a:spLocks noGrp="1"/>
          </p:cNvSpPr>
          <p:nvPr>
            <p:ph idx="13" hasCustomPrompt="1"/>
          </p:nvPr>
        </p:nvSpPr>
        <p:spPr>
          <a:xfrm>
            <a:off x="8155954" y="1332334"/>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237548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4" name="Footer Placeholder 3"/>
          <p:cNvSpPr>
            <a:spLocks noGrp="1"/>
          </p:cNvSpPr>
          <p:nvPr>
            <p:ph type="ftr" sz="quarter" idx="11"/>
          </p:nvPr>
        </p:nvSpPr>
        <p:spPr/>
        <p:txBody>
          <a:bodyPr/>
          <a:lstStyle/>
          <a:p>
            <a:r>
              <a:rPr lang="en-US"/>
              <a:t>Sophos Confidential</a:t>
            </a:r>
          </a:p>
        </p:txBody>
      </p:sp>
      <p:sp>
        <p:nvSpPr>
          <p:cNvPr id="5" name="Slide Number Placeholder 4"/>
          <p:cNvSpPr>
            <a:spLocks noGrp="1"/>
          </p:cNvSpPr>
          <p:nvPr>
            <p:ph type="sldNum" sz="quarter" idx="12"/>
          </p:nvPr>
        </p:nvSpPr>
        <p:spPr/>
        <p:txBody>
          <a:bodyPr/>
          <a:lstStyle/>
          <a:p>
            <a:fld id="{602BDA9C-0978-EE47-B544-15FE77EDF278}" type="slidenum">
              <a:rPr lang="en-US" smtClean="0"/>
              <a:t>‹#›</a:t>
            </a:fld>
            <a:endParaRPr lang="en-US"/>
          </a:p>
        </p:txBody>
      </p:sp>
    </p:spTree>
    <p:extLst>
      <p:ext uri="{BB962C8B-B14F-4D97-AF65-F5344CB8AC3E}">
        <p14:creationId xmlns:p14="http://schemas.microsoft.com/office/powerpoint/2010/main" val="5026495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ar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t="6610" b="6459"/>
          <a:stretch/>
        </p:blipFill>
        <p:spPr>
          <a:xfrm>
            <a:off x="-12358" y="0"/>
            <a:ext cx="12204357" cy="6858000"/>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
        <p:nvSpPr>
          <p:cNvPr id="3" name="Title 2"/>
          <p:cNvSpPr>
            <a:spLocks noGrp="1"/>
          </p:cNvSpPr>
          <p:nvPr>
            <p:ph type="title" hasCustomPrompt="1"/>
          </p:nvPr>
        </p:nvSpPr>
        <p:spPr/>
        <p:txBody>
          <a:bodyPr/>
          <a:lstStyle>
            <a:lvl1pPr>
              <a:defRPr>
                <a:solidFill>
                  <a:schemeClr val="accent1">
                    <a:lumMod val="20000"/>
                    <a:lumOff val="80000"/>
                  </a:schemeClr>
                </a:solidFill>
              </a:defRPr>
            </a:lvl1pPr>
          </a:lstStyle>
          <a:p>
            <a:r>
              <a:rPr lang="en-US" dirty="0"/>
              <a:t>Click to Add a Title</a:t>
            </a:r>
          </a:p>
        </p:txBody>
      </p:sp>
    </p:spTree>
    <p:extLst>
      <p:ext uri="{BB962C8B-B14F-4D97-AF65-F5344CB8AC3E}">
        <p14:creationId xmlns:p14="http://schemas.microsoft.com/office/powerpoint/2010/main" val="17594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use sparing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4"/>
          <p:cNvSpPr/>
          <p:nvPr userDrawn="1"/>
        </p:nvSpPr>
        <p:spPr>
          <a:xfrm>
            <a:off x="0" y="6165669"/>
            <a:ext cx="12192000" cy="705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8770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Sophos Confidential</a:t>
            </a:r>
          </a:p>
        </p:txBody>
      </p:sp>
      <p:sp>
        <p:nvSpPr>
          <p:cNvPr id="4" name="Slide Number Placeholder 3"/>
          <p:cNvSpPr>
            <a:spLocks noGrp="1"/>
          </p:cNvSpPr>
          <p:nvPr>
            <p:ph type="sldNum" sz="quarter" idx="12"/>
          </p:nvPr>
        </p:nvSpPr>
        <p:spPr/>
        <p:txBody>
          <a:bodyPr/>
          <a:lstStyle/>
          <a:p>
            <a:fld id="{602BDA9C-0978-EE47-B544-15FE77EDF278}" type="slidenum">
              <a:rPr lang="en-US" smtClean="0"/>
              <a:t>‹#›</a:t>
            </a:fld>
            <a:endParaRPr lang="en-US"/>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t="6610" b="6459"/>
          <a:stretch/>
        </p:blipFill>
        <p:spPr>
          <a:xfrm>
            <a:off x="0" y="0"/>
            <a:ext cx="12192000" cy="6858000"/>
          </a:xfrm>
          <a:prstGeom prst="rect">
            <a:avLst/>
          </a:prstGeom>
        </p:spPr>
      </p:pic>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68463" y="2867179"/>
            <a:ext cx="3455074" cy="1123641"/>
          </a:xfrm>
          <a:prstGeom prst="rect">
            <a:avLst/>
          </a:prstGeom>
        </p:spPr>
      </p:pic>
    </p:spTree>
    <p:extLst>
      <p:ext uri="{BB962C8B-B14F-4D97-AF65-F5344CB8AC3E}">
        <p14:creationId xmlns:p14="http://schemas.microsoft.com/office/powerpoint/2010/main" val="364920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24715" y="0"/>
            <a:ext cx="12236449" cy="6858000"/>
          </a:xfrm>
          <a:prstGeom prst="rect">
            <a:avLst/>
          </a:prstGeom>
        </p:spPr>
      </p:pic>
      <p:pic>
        <p:nvPicPr>
          <p:cNvPr id="8" name="Picture 7"/>
          <p:cNvPicPr>
            <a:picLocks noChangeAspect="1"/>
          </p:cNvPicPr>
          <p:nvPr userDrawn="1"/>
        </p:nvPicPr>
        <p:blipFill>
          <a:blip r:embed="rId3" cstate="screen">
            <a:alphaModFix amt="20000"/>
            <a:extLst>
              <a:ext uri="{28A0092B-C50C-407E-A947-70E740481C1C}">
                <a14:useLocalDpi xmlns:a14="http://schemas.microsoft.com/office/drawing/2010/main"/>
              </a:ext>
            </a:extLst>
          </a:blip>
          <a:stretch>
            <a:fillRect/>
          </a:stretch>
        </p:blipFill>
        <p:spPr>
          <a:xfrm>
            <a:off x="0" y="23557"/>
            <a:ext cx="6607470" cy="6834444"/>
          </a:xfrm>
          <a:prstGeom prst="rect">
            <a:avLst/>
          </a:prstGeom>
        </p:spPr>
      </p:pic>
      <p:sp>
        <p:nvSpPr>
          <p:cNvPr id="9" name="Title 1"/>
          <p:cNvSpPr>
            <a:spLocks noGrp="1"/>
          </p:cNvSpPr>
          <p:nvPr>
            <p:ph type="ctrTitle"/>
          </p:nvPr>
        </p:nvSpPr>
        <p:spPr>
          <a:xfrm>
            <a:off x="1524000" y="1807533"/>
            <a:ext cx="9144000" cy="2387600"/>
          </a:xfrm>
        </p:spPr>
        <p:txBody>
          <a:bodyPr anchor="ctr">
            <a:normAutofit/>
          </a:bodyPr>
          <a:lstStyle>
            <a:lvl1pPr algn="ctr">
              <a:defRPr sz="5400">
                <a:solidFill>
                  <a:schemeClr val="bg1"/>
                </a:solidFill>
                <a:latin typeface="Calibri" charset="0"/>
                <a:ea typeface="Calibri" charset="0"/>
                <a:cs typeface="Calibri" charset="0"/>
              </a:defRPr>
            </a:lvl1pPr>
          </a:lstStyle>
          <a:p>
            <a:r>
              <a:rPr lang="en-US" dirty="0"/>
              <a:t>Click to edit Master title style</a:t>
            </a:r>
          </a:p>
        </p:txBody>
      </p:sp>
      <p:sp>
        <p:nvSpPr>
          <p:cNvPr id="10" name="Text Placeholder 10"/>
          <p:cNvSpPr>
            <a:spLocks noGrp="1"/>
          </p:cNvSpPr>
          <p:nvPr>
            <p:ph type="body" sz="quarter" idx="10" hasCustomPrompt="1"/>
          </p:nvPr>
        </p:nvSpPr>
        <p:spPr>
          <a:xfrm>
            <a:off x="462627" y="5229839"/>
            <a:ext cx="5376672" cy="548640"/>
          </a:xfrm>
          <a:prstGeom prst="rect">
            <a:avLst/>
          </a:prstGeom>
        </p:spPr>
        <p:txBody>
          <a:bodyPr/>
          <a:lstStyle>
            <a:lvl1pPr marL="0" indent="0">
              <a:buNone/>
              <a:defRPr sz="2800" b="1" i="0" cap="none">
                <a:solidFill>
                  <a:schemeClr val="bg2"/>
                </a:solidFill>
                <a:latin typeface="Calibri" charset="0"/>
                <a:ea typeface="Calibri" charset="0"/>
                <a:cs typeface="Calibri" charset="0"/>
              </a:defRPr>
            </a:lvl1pPr>
          </a:lstStyle>
          <a:p>
            <a:r>
              <a:rPr lang="en-US" sz="2400" dirty="0">
                <a:solidFill>
                  <a:srgbClr val="81B9DD"/>
                </a:solidFill>
                <a:latin typeface="Franklin Gothic Demi" charset="0"/>
                <a:ea typeface="Franklin Gothic Demi" charset="0"/>
                <a:cs typeface="Franklin Gothic Demi" charset="0"/>
              </a:rPr>
              <a:t>Speaker Name</a:t>
            </a:r>
          </a:p>
        </p:txBody>
      </p:sp>
      <p:sp>
        <p:nvSpPr>
          <p:cNvPr id="11" name="Text Placeholder 15"/>
          <p:cNvSpPr>
            <a:spLocks noGrp="1"/>
          </p:cNvSpPr>
          <p:nvPr>
            <p:ph type="body" sz="quarter" idx="11" hasCustomPrompt="1"/>
          </p:nvPr>
        </p:nvSpPr>
        <p:spPr>
          <a:xfrm>
            <a:off x="461963" y="5641975"/>
            <a:ext cx="5376862" cy="411480"/>
          </a:xfrm>
          <a:prstGeom prst="rect">
            <a:avLst/>
          </a:prstGeom>
        </p:spPr>
        <p:txBody>
          <a:bodyPr>
            <a:noAutofit/>
          </a:bodyPr>
          <a:lstStyle>
            <a:lvl1pPr marL="0" indent="0">
              <a:buNone/>
              <a:defRPr sz="2400" b="0" i="0" cap="none" baseline="0">
                <a:solidFill>
                  <a:schemeClr val="bg2"/>
                </a:solidFill>
                <a:latin typeface="Calibri" charset="0"/>
                <a:ea typeface="Calibri" charset="0"/>
                <a:cs typeface="Calibri"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Speaker Title</a:t>
            </a:r>
          </a:p>
        </p:txBody>
      </p:sp>
      <p:sp>
        <p:nvSpPr>
          <p:cNvPr id="12" name="Text Placeholder 15"/>
          <p:cNvSpPr>
            <a:spLocks noGrp="1"/>
          </p:cNvSpPr>
          <p:nvPr>
            <p:ph type="body" sz="quarter" idx="12" hasCustomPrompt="1"/>
          </p:nvPr>
        </p:nvSpPr>
        <p:spPr>
          <a:xfrm>
            <a:off x="461963" y="6190615"/>
            <a:ext cx="5376862" cy="411480"/>
          </a:xfrm>
          <a:prstGeom prst="rect">
            <a:avLst/>
          </a:prstGeom>
        </p:spPr>
        <p:txBody>
          <a:bodyPr>
            <a:noAutofit/>
          </a:bodyPr>
          <a:lstStyle>
            <a:lvl1pPr marL="0" indent="0">
              <a:buNone/>
              <a:defRPr sz="2000" b="0" i="0" cap="none" baseline="0">
                <a:solidFill>
                  <a:schemeClr val="bg1"/>
                </a:solidFill>
                <a:latin typeface="Calibri" charset="0"/>
                <a:ea typeface="Calibri" charset="0"/>
                <a:cs typeface="Calibri"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Date (optional)</a:t>
            </a:r>
          </a:p>
        </p:txBody>
      </p:sp>
    </p:spTree>
    <p:extLst>
      <p:ext uri="{BB962C8B-B14F-4D97-AF65-F5344CB8AC3E}">
        <p14:creationId xmlns:p14="http://schemas.microsoft.com/office/powerpoint/2010/main" val="951822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2358" y="0"/>
            <a:ext cx="12204357" cy="6858000"/>
          </a:xfrm>
          <a:prstGeom prst="rect">
            <a:avLst/>
          </a:prstGeom>
        </p:spPr>
      </p:pic>
      <p:sp>
        <p:nvSpPr>
          <p:cNvPr id="6" name="Title 1"/>
          <p:cNvSpPr>
            <a:spLocks noGrp="1"/>
          </p:cNvSpPr>
          <p:nvPr>
            <p:ph type="title"/>
          </p:nvPr>
        </p:nvSpPr>
        <p:spPr>
          <a:xfrm>
            <a:off x="838200" y="2002632"/>
            <a:ext cx="10515600" cy="2852737"/>
          </a:xfrm>
        </p:spPr>
        <p:txBody>
          <a:bodyPr anchor="ctr">
            <a:normAutofit/>
          </a:bodyPr>
          <a:lstStyle>
            <a:lvl1pPr algn="ctr">
              <a:defRPr sz="4800" cap="none" baseline="0">
                <a:solidFill>
                  <a:schemeClr val="bg1"/>
                </a:solidFill>
                <a:latin typeface="Calibri" charset="0"/>
                <a:ea typeface="Calibri" charset="0"/>
                <a:cs typeface="Calibri" charset="0"/>
              </a:defRPr>
            </a:lvl1pPr>
          </a:lstStyle>
          <a:p>
            <a:r>
              <a:rPr lang="en-US" dirty="0"/>
              <a:t>Click to edit Master title style</a:t>
            </a:r>
          </a:p>
        </p:txBody>
      </p:sp>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Tree>
    <p:extLst>
      <p:ext uri="{BB962C8B-B14F-4D97-AF65-F5344CB8AC3E}">
        <p14:creationId xmlns:p14="http://schemas.microsoft.com/office/powerpoint/2010/main" val="379466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5" name="Footer Placeholder 4"/>
          <p:cNvSpPr>
            <a:spLocks noGrp="1"/>
          </p:cNvSpPr>
          <p:nvPr>
            <p:ph type="ftr" sz="quarter" idx="11"/>
          </p:nvPr>
        </p:nvSpPr>
        <p:spPr/>
        <p:txBody>
          <a:bodyPr/>
          <a:lstStyle/>
          <a:p>
            <a:r>
              <a:rPr lang="en-US">
                <a:solidFill>
                  <a:srgbClr val="005EB8">
                    <a:lumMod val="40000"/>
                    <a:lumOff val="60000"/>
                  </a:srgbClr>
                </a:solidFill>
                <a:latin typeface="Calibri"/>
              </a:rPr>
              <a:t>Sophos Confidential</a:t>
            </a:r>
          </a:p>
        </p:txBody>
      </p:sp>
      <p:sp>
        <p:nvSpPr>
          <p:cNvPr id="6" name="Slide Number Placeholder 5"/>
          <p:cNvSpPr>
            <a:spLocks noGrp="1"/>
          </p:cNvSpPr>
          <p:nvPr>
            <p:ph type="sldNum" sz="quarter" idx="12"/>
          </p:nvPr>
        </p:nvSpPr>
        <p:spPr/>
        <p:txBody>
          <a:bodyPr/>
          <a:lstStyle/>
          <a:p>
            <a:fld id="{602BDA9C-0978-EE47-B544-15FE77EDF278}" type="slidenum">
              <a:rPr lang="en-US" smtClean="0">
                <a:solidFill>
                  <a:srgbClr val="005EB8">
                    <a:lumMod val="40000"/>
                    <a:lumOff val="60000"/>
                  </a:srgbClr>
                </a:solidFill>
                <a:latin typeface="Calibri"/>
              </a:rPr>
              <a:pPr/>
              <a:t>‹#›</a:t>
            </a:fld>
            <a:endParaRPr lang="en-US">
              <a:solidFill>
                <a:srgbClr val="005EB8">
                  <a:lumMod val="40000"/>
                  <a:lumOff val="60000"/>
                </a:srgbClr>
              </a:solidFill>
              <a:latin typeface="Calibri"/>
            </a:endParaRPr>
          </a:p>
        </p:txBody>
      </p:sp>
      <p:sp>
        <p:nvSpPr>
          <p:cNvPr id="9" name="Text Placeholder 11"/>
          <p:cNvSpPr>
            <a:spLocks noGrp="1"/>
          </p:cNvSpPr>
          <p:nvPr>
            <p:ph idx="1" hasCustomPrompt="1"/>
          </p:nvPr>
        </p:nvSpPr>
        <p:spPr>
          <a:xfrm>
            <a:off x="420130" y="1332335"/>
            <a:ext cx="11301984" cy="4967675"/>
          </a:xfrm>
          <a:prstGeom prst="rect">
            <a:avLst/>
          </a:prstGeom>
        </p:spPr>
        <p:txBody>
          <a:bodyPr vert="horz" lIns="91440" tIns="45720" rIns="91440" bIns="45720" rtlCol="0">
            <a:normAutofit/>
          </a:bodyPr>
          <a:lstStyle>
            <a:lvl1pPr>
              <a:defRPr baseline="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239333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5" name="Footer Placeholder 4"/>
          <p:cNvSpPr>
            <a:spLocks noGrp="1"/>
          </p:cNvSpPr>
          <p:nvPr>
            <p:ph type="ftr" sz="quarter" idx="11"/>
          </p:nvPr>
        </p:nvSpPr>
        <p:spPr/>
        <p:txBody>
          <a:bodyPr/>
          <a:lstStyle/>
          <a:p>
            <a:r>
              <a:rPr lang="en-US">
                <a:solidFill>
                  <a:srgbClr val="005EB8">
                    <a:lumMod val="40000"/>
                    <a:lumOff val="60000"/>
                  </a:srgbClr>
                </a:solidFill>
                <a:latin typeface="Calibri"/>
              </a:rPr>
              <a:t>Sophos Confidential</a:t>
            </a:r>
          </a:p>
        </p:txBody>
      </p:sp>
      <p:sp>
        <p:nvSpPr>
          <p:cNvPr id="6" name="Slide Number Placeholder 5"/>
          <p:cNvSpPr>
            <a:spLocks noGrp="1"/>
          </p:cNvSpPr>
          <p:nvPr>
            <p:ph type="sldNum" sz="quarter" idx="12"/>
          </p:nvPr>
        </p:nvSpPr>
        <p:spPr/>
        <p:txBody>
          <a:bodyPr/>
          <a:lstStyle/>
          <a:p>
            <a:fld id="{602BDA9C-0978-EE47-B544-15FE77EDF278}" type="slidenum">
              <a:rPr lang="en-US" smtClean="0">
                <a:solidFill>
                  <a:srgbClr val="005EB8">
                    <a:lumMod val="40000"/>
                    <a:lumOff val="60000"/>
                  </a:srgbClr>
                </a:solidFill>
                <a:latin typeface="Calibri"/>
              </a:rPr>
              <a:pPr/>
              <a:t>‹#›</a:t>
            </a:fld>
            <a:endParaRPr lang="en-US">
              <a:solidFill>
                <a:srgbClr val="005EB8">
                  <a:lumMod val="40000"/>
                  <a:lumOff val="60000"/>
                </a:srgbClr>
              </a:solidFill>
              <a:latin typeface="Calibri"/>
            </a:endParaRPr>
          </a:p>
        </p:txBody>
      </p:sp>
      <p:sp>
        <p:nvSpPr>
          <p:cNvPr id="9" name="Text Placeholder 11"/>
          <p:cNvSpPr>
            <a:spLocks noGrp="1"/>
          </p:cNvSpPr>
          <p:nvPr>
            <p:ph idx="1" hasCustomPrompt="1"/>
          </p:nvPr>
        </p:nvSpPr>
        <p:spPr>
          <a:xfrm>
            <a:off x="420130" y="1532709"/>
            <a:ext cx="11301984" cy="4767302"/>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4" name="Content Placeholder 3"/>
          <p:cNvSpPr>
            <a:spLocks noGrp="1"/>
          </p:cNvSpPr>
          <p:nvPr>
            <p:ph sz="quarter" idx="13" hasCustomPrompt="1"/>
          </p:nvPr>
        </p:nvSpPr>
        <p:spPr>
          <a:xfrm>
            <a:off x="420688" y="997764"/>
            <a:ext cx="11301412" cy="419100"/>
          </a:xfrm>
        </p:spPr>
        <p:txBody>
          <a:bodyPr>
            <a:noAutofit/>
          </a:bodyPr>
          <a:lstStyle>
            <a:lvl1pPr marL="0" indent="0">
              <a:buNone/>
              <a:defRPr sz="2400" i="1"/>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a:t>
            </a:r>
          </a:p>
        </p:txBody>
      </p:sp>
    </p:spTree>
    <p:extLst>
      <p:ext uri="{BB962C8B-B14F-4D97-AF65-F5344CB8AC3E}">
        <p14:creationId xmlns:p14="http://schemas.microsoft.com/office/powerpoint/2010/main" val="10444378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3" name="Footer Placeholder 2"/>
          <p:cNvSpPr>
            <a:spLocks noGrp="1"/>
          </p:cNvSpPr>
          <p:nvPr>
            <p:ph type="ftr" sz="quarter" idx="10"/>
          </p:nvPr>
        </p:nvSpPr>
        <p:spPr/>
        <p:txBody>
          <a:bodyPr/>
          <a:lstStyle/>
          <a:p>
            <a:r>
              <a:rPr lang="en-US">
                <a:solidFill>
                  <a:srgbClr val="005EB8">
                    <a:lumMod val="40000"/>
                    <a:lumOff val="60000"/>
                  </a:srgbClr>
                </a:solidFill>
                <a:latin typeface="Calibri"/>
              </a:rPr>
              <a:t>Sophos Confidential</a:t>
            </a:r>
            <a:endParaRPr lang="en-US" dirty="0">
              <a:solidFill>
                <a:srgbClr val="005EB8">
                  <a:lumMod val="40000"/>
                  <a:lumOff val="60000"/>
                </a:srgbClr>
              </a:solidFill>
              <a:latin typeface="Calibri"/>
            </a:endParaRPr>
          </a:p>
        </p:txBody>
      </p:sp>
      <p:sp>
        <p:nvSpPr>
          <p:cNvPr id="4" name="Slide Number Placeholder 3"/>
          <p:cNvSpPr>
            <a:spLocks noGrp="1"/>
          </p:cNvSpPr>
          <p:nvPr>
            <p:ph type="sldNum" sz="quarter" idx="11"/>
          </p:nvPr>
        </p:nvSpPr>
        <p:spPr/>
        <p:txBody>
          <a:bodyPr/>
          <a:lstStyle/>
          <a:p>
            <a:fld id="{602BDA9C-0978-EE47-B544-15FE77EDF278}" type="slidenum">
              <a:rPr lang="en-US" smtClean="0">
                <a:solidFill>
                  <a:srgbClr val="005EB8">
                    <a:lumMod val="40000"/>
                    <a:lumOff val="60000"/>
                  </a:srgbClr>
                </a:solidFill>
                <a:latin typeface="Calibri"/>
              </a:rPr>
              <a:pPr/>
              <a:t>‹#›</a:t>
            </a:fld>
            <a:endParaRPr lang="en-US" dirty="0">
              <a:solidFill>
                <a:srgbClr val="005EB8">
                  <a:lumMod val="40000"/>
                  <a:lumOff val="60000"/>
                </a:srgbClr>
              </a:solidFill>
              <a:latin typeface="Calibri"/>
            </a:endParaRPr>
          </a:p>
        </p:txBody>
      </p:sp>
      <p:sp>
        <p:nvSpPr>
          <p:cNvPr id="5" name="Text Placeholder 11"/>
          <p:cNvSpPr>
            <a:spLocks noGrp="1"/>
          </p:cNvSpPr>
          <p:nvPr>
            <p:ph idx="1" hasCustomPrompt="1"/>
          </p:nvPr>
        </p:nvSpPr>
        <p:spPr>
          <a:xfrm>
            <a:off x="420130" y="1332335"/>
            <a:ext cx="5486400" cy="4967675"/>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idx="12" hasCustomPrompt="1"/>
          </p:nvPr>
        </p:nvSpPr>
        <p:spPr>
          <a:xfrm>
            <a:off x="6190735" y="1332335"/>
            <a:ext cx="5486400" cy="4967675"/>
          </a:xfrm>
          <a:prstGeom prst="rect">
            <a:avLst/>
          </a:prstGeom>
        </p:spPr>
        <p:txBody>
          <a:bodyPr vert="horz" lIns="91440" tIns="45720" rIns="91440" bIns="45720" rtlCol="0">
            <a:normAutofit/>
          </a:bodyPr>
          <a:lstStyle>
            <a:lvl1pPr>
              <a:defRPr baseline="0"/>
            </a:lvl1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0130669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3" name="Footer Placeholder 2"/>
          <p:cNvSpPr>
            <a:spLocks noGrp="1"/>
          </p:cNvSpPr>
          <p:nvPr>
            <p:ph type="ftr" sz="quarter" idx="10"/>
          </p:nvPr>
        </p:nvSpPr>
        <p:spPr/>
        <p:txBody>
          <a:bodyPr/>
          <a:lstStyle/>
          <a:p>
            <a:r>
              <a:rPr lang="en-US">
                <a:solidFill>
                  <a:srgbClr val="005EB8">
                    <a:lumMod val="40000"/>
                    <a:lumOff val="60000"/>
                  </a:srgbClr>
                </a:solidFill>
                <a:latin typeface="Calibri"/>
              </a:rPr>
              <a:t>Sophos Confidential</a:t>
            </a:r>
            <a:endParaRPr lang="en-US" dirty="0">
              <a:solidFill>
                <a:srgbClr val="005EB8">
                  <a:lumMod val="40000"/>
                  <a:lumOff val="60000"/>
                </a:srgbClr>
              </a:solidFill>
              <a:latin typeface="Calibri"/>
            </a:endParaRPr>
          </a:p>
        </p:txBody>
      </p:sp>
      <p:sp>
        <p:nvSpPr>
          <p:cNvPr id="4" name="Slide Number Placeholder 3"/>
          <p:cNvSpPr>
            <a:spLocks noGrp="1"/>
          </p:cNvSpPr>
          <p:nvPr>
            <p:ph type="sldNum" sz="quarter" idx="11"/>
          </p:nvPr>
        </p:nvSpPr>
        <p:spPr/>
        <p:txBody>
          <a:bodyPr/>
          <a:lstStyle/>
          <a:p>
            <a:fld id="{602BDA9C-0978-EE47-B544-15FE77EDF278}" type="slidenum">
              <a:rPr lang="en-US" smtClean="0">
                <a:solidFill>
                  <a:srgbClr val="005EB8">
                    <a:lumMod val="40000"/>
                    <a:lumOff val="60000"/>
                  </a:srgbClr>
                </a:solidFill>
                <a:latin typeface="Calibri"/>
              </a:rPr>
              <a:pPr/>
              <a:t>‹#›</a:t>
            </a:fld>
            <a:endParaRPr lang="en-US" dirty="0">
              <a:solidFill>
                <a:srgbClr val="005EB8">
                  <a:lumMod val="40000"/>
                  <a:lumOff val="60000"/>
                </a:srgbClr>
              </a:solidFill>
              <a:latin typeface="Calibri"/>
            </a:endParaRPr>
          </a:p>
        </p:txBody>
      </p:sp>
      <p:sp>
        <p:nvSpPr>
          <p:cNvPr id="5" name="Text Placeholder 11"/>
          <p:cNvSpPr>
            <a:spLocks noGrp="1"/>
          </p:cNvSpPr>
          <p:nvPr>
            <p:ph idx="1" hasCustomPrompt="1"/>
          </p:nvPr>
        </p:nvSpPr>
        <p:spPr>
          <a:xfrm>
            <a:off x="420130" y="1332335"/>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6" name="Text Placeholder 11"/>
          <p:cNvSpPr>
            <a:spLocks noGrp="1"/>
          </p:cNvSpPr>
          <p:nvPr>
            <p:ph idx="12" hasCustomPrompt="1"/>
          </p:nvPr>
        </p:nvSpPr>
        <p:spPr>
          <a:xfrm>
            <a:off x="4288042" y="1332334"/>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
        <p:nvSpPr>
          <p:cNvPr id="7" name="Text Placeholder 11"/>
          <p:cNvSpPr>
            <a:spLocks noGrp="1"/>
          </p:cNvSpPr>
          <p:nvPr>
            <p:ph idx="13" hasCustomPrompt="1"/>
          </p:nvPr>
        </p:nvSpPr>
        <p:spPr>
          <a:xfrm>
            <a:off x="8155954" y="1332334"/>
            <a:ext cx="3566160" cy="4967675"/>
          </a:xfrm>
          <a:prstGeom prst="rect">
            <a:avLst/>
          </a:prstGeom>
        </p:spPr>
        <p:txBody>
          <a:bodyPr vert="horz" lIns="91440" tIns="45720" rIns="91440" bIns="45720" rtlCol="0">
            <a:normAutofit/>
          </a:bodyPr>
          <a:lstStyle>
            <a:lvl1pPr>
              <a:defRPr sz="2400" baseline="0"/>
            </a:lvl1pPr>
            <a:lvl2pPr>
              <a:defRPr sz="2000"/>
            </a:lvl2pPr>
            <a:lvl3pPr>
              <a:defRPr sz="1800"/>
            </a:lvl3pPr>
            <a:lvl4pPr>
              <a:defRPr sz="1600"/>
            </a:lvl4pPr>
            <a:lvl5pPr>
              <a:defRPr sz="1600"/>
            </a:lvl5pPr>
          </a:lstStyle>
          <a:p>
            <a:pPr lvl="0"/>
            <a:r>
              <a:rPr lang="en-US" dirty="0"/>
              <a:t>First Level Bullet</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94680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a Title</a:t>
            </a:r>
          </a:p>
        </p:txBody>
      </p:sp>
      <p:sp>
        <p:nvSpPr>
          <p:cNvPr id="4" name="Footer Placeholder 3"/>
          <p:cNvSpPr>
            <a:spLocks noGrp="1"/>
          </p:cNvSpPr>
          <p:nvPr>
            <p:ph type="ftr" sz="quarter" idx="11"/>
          </p:nvPr>
        </p:nvSpPr>
        <p:spPr/>
        <p:txBody>
          <a:bodyPr/>
          <a:lstStyle/>
          <a:p>
            <a:r>
              <a:rPr lang="en-US">
                <a:solidFill>
                  <a:srgbClr val="005EB8">
                    <a:lumMod val="40000"/>
                    <a:lumOff val="60000"/>
                  </a:srgbClr>
                </a:solidFill>
                <a:latin typeface="Calibri"/>
              </a:rPr>
              <a:t>Sophos Confidential</a:t>
            </a:r>
          </a:p>
        </p:txBody>
      </p:sp>
      <p:sp>
        <p:nvSpPr>
          <p:cNvPr id="5" name="Slide Number Placeholder 4"/>
          <p:cNvSpPr>
            <a:spLocks noGrp="1"/>
          </p:cNvSpPr>
          <p:nvPr>
            <p:ph type="sldNum" sz="quarter" idx="12"/>
          </p:nvPr>
        </p:nvSpPr>
        <p:spPr/>
        <p:txBody>
          <a:bodyPr/>
          <a:lstStyle/>
          <a:p>
            <a:fld id="{602BDA9C-0978-EE47-B544-15FE77EDF278}" type="slidenum">
              <a:rPr lang="en-US" smtClean="0">
                <a:solidFill>
                  <a:srgbClr val="005EB8">
                    <a:lumMod val="40000"/>
                    <a:lumOff val="60000"/>
                  </a:srgbClr>
                </a:solidFill>
                <a:latin typeface="Calibri"/>
              </a:rPr>
              <a:pPr/>
              <a:t>‹#›</a:t>
            </a:fld>
            <a:endParaRPr lang="en-US">
              <a:solidFill>
                <a:srgbClr val="005EB8">
                  <a:lumMod val="40000"/>
                  <a:lumOff val="60000"/>
                </a:srgbClr>
              </a:solidFill>
              <a:latin typeface="Calibri"/>
            </a:endParaRPr>
          </a:p>
        </p:txBody>
      </p:sp>
    </p:spTree>
    <p:extLst>
      <p:ext uri="{BB962C8B-B14F-4D97-AF65-F5344CB8AC3E}">
        <p14:creationId xmlns:p14="http://schemas.microsoft.com/office/powerpoint/2010/main" val="882237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ark">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t="6610" b="6459"/>
          <a:stretch/>
        </p:blipFill>
        <p:spPr>
          <a:xfrm>
            <a:off x="-12358" y="0"/>
            <a:ext cx="12204357" cy="6858000"/>
          </a:xfrm>
          <a:prstGeom prst="rect">
            <a:avLst/>
          </a:prstGeom>
        </p:spPr>
      </p:pic>
      <p:pic>
        <p:nvPicPr>
          <p:cNvPr id="7" name="Picture 6"/>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
        <p:nvSpPr>
          <p:cNvPr id="3" name="Title 2"/>
          <p:cNvSpPr>
            <a:spLocks noGrp="1"/>
          </p:cNvSpPr>
          <p:nvPr>
            <p:ph type="title" hasCustomPrompt="1"/>
          </p:nvPr>
        </p:nvSpPr>
        <p:spPr/>
        <p:txBody>
          <a:bodyPr/>
          <a:lstStyle>
            <a:lvl1pPr>
              <a:defRPr>
                <a:solidFill>
                  <a:schemeClr val="accent1">
                    <a:lumMod val="20000"/>
                    <a:lumOff val="80000"/>
                  </a:schemeClr>
                </a:solidFill>
              </a:defRPr>
            </a:lvl1pPr>
          </a:lstStyle>
          <a:p>
            <a:r>
              <a:rPr lang="en-US" dirty="0"/>
              <a:t>Click to Add a Title</a:t>
            </a:r>
          </a:p>
        </p:txBody>
      </p:sp>
    </p:spTree>
    <p:extLst>
      <p:ext uri="{BB962C8B-B14F-4D97-AF65-F5344CB8AC3E}">
        <p14:creationId xmlns:p14="http://schemas.microsoft.com/office/powerpoint/2010/main" val="3440032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use sparing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Rectangle 4"/>
          <p:cNvSpPr/>
          <p:nvPr userDrawn="1"/>
        </p:nvSpPr>
        <p:spPr>
          <a:xfrm>
            <a:off x="0" y="6165669"/>
            <a:ext cx="12192000" cy="70539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a:endParaRPr>
          </a:p>
        </p:txBody>
      </p:sp>
    </p:spTree>
    <p:extLst>
      <p:ext uri="{BB962C8B-B14F-4D97-AF65-F5344CB8AC3E}">
        <p14:creationId xmlns:p14="http://schemas.microsoft.com/office/powerpoint/2010/main" val="12494060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En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solidFill>
                  <a:srgbClr val="005EB8">
                    <a:lumMod val="40000"/>
                    <a:lumOff val="60000"/>
                  </a:srgbClr>
                </a:solidFill>
                <a:latin typeface="Calibri"/>
              </a:rPr>
              <a:t>Sophos Confidential</a:t>
            </a:r>
          </a:p>
        </p:txBody>
      </p:sp>
      <p:sp>
        <p:nvSpPr>
          <p:cNvPr id="4" name="Slide Number Placeholder 3"/>
          <p:cNvSpPr>
            <a:spLocks noGrp="1"/>
          </p:cNvSpPr>
          <p:nvPr>
            <p:ph type="sldNum" sz="quarter" idx="12"/>
          </p:nvPr>
        </p:nvSpPr>
        <p:spPr/>
        <p:txBody>
          <a:bodyPr/>
          <a:lstStyle/>
          <a:p>
            <a:fld id="{602BDA9C-0978-EE47-B544-15FE77EDF278}" type="slidenum">
              <a:rPr lang="en-US" smtClean="0">
                <a:solidFill>
                  <a:srgbClr val="005EB8">
                    <a:lumMod val="40000"/>
                    <a:lumOff val="60000"/>
                  </a:srgbClr>
                </a:solidFill>
                <a:latin typeface="Calibri"/>
              </a:rPr>
              <a:pPr/>
              <a:t>‹#›</a:t>
            </a:fld>
            <a:endParaRPr lang="en-US">
              <a:solidFill>
                <a:srgbClr val="005EB8">
                  <a:lumMod val="40000"/>
                  <a:lumOff val="60000"/>
                </a:srgbClr>
              </a:solidFill>
              <a:latin typeface="Calibri"/>
            </a:endParaRP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t="6610" b="6459"/>
          <a:stretch/>
        </p:blipFill>
        <p:spPr>
          <a:xfrm>
            <a:off x="0" y="0"/>
            <a:ext cx="12192000" cy="6858000"/>
          </a:xfrm>
          <a:prstGeom prst="rect">
            <a:avLst/>
          </a:prstGeom>
        </p:spPr>
      </p:pic>
      <p:pic>
        <p:nvPicPr>
          <p:cNvPr id="6" name="Picture 5"/>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368463" y="2867179"/>
            <a:ext cx="3455074" cy="1123641"/>
          </a:xfrm>
          <a:prstGeom prst="rect">
            <a:avLst/>
          </a:prstGeom>
        </p:spPr>
      </p:pic>
    </p:spTree>
    <p:extLst>
      <p:ext uri="{BB962C8B-B14F-4D97-AF65-F5344CB8AC3E}">
        <p14:creationId xmlns:p14="http://schemas.microsoft.com/office/powerpoint/2010/main" val="6547784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p:spTree>
      <p:nvGrpSpPr>
        <p:cNvPr id="1" name=""/>
        <p:cNvGrpSpPr/>
        <p:nvPr/>
      </p:nvGrpSpPr>
      <p:grpSpPr>
        <a:xfrm>
          <a:off x="0" y="0"/>
          <a:ext cx="0" cy="0"/>
          <a:chOff x="0" y="0"/>
          <a:chExt cx="0" cy="0"/>
        </a:xfrm>
      </p:grpSpPr>
      <p:pic>
        <p:nvPicPr>
          <p:cNvPr id="17" name="Picture 16" descr="Sales Kickoff 2013 PPT slide-46.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9" name="Rectangle 18"/>
          <p:cNvSpPr/>
          <p:nvPr userDrawn="1"/>
        </p:nvSpPr>
        <p:spPr>
          <a:xfrm>
            <a:off x="0" y="4723321"/>
            <a:ext cx="12192000" cy="2134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latin typeface="Calibri"/>
            </a:endParaRPr>
          </a:p>
        </p:txBody>
      </p:sp>
      <p:sp>
        <p:nvSpPr>
          <p:cNvPr id="3" name="Subtitle 2"/>
          <p:cNvSpPr>
            <a:spLocks noGrp="1"/>
          </p:cNvSpPr>
          <p:nvPr>
            <p:ph type="subTitle" idx="1"/>
          </p:nvPr>
        </p:nvSpPr>
        <p:spPr>
          <a:xfrm>
            <a:off x="645416" y="5005897"/>
            <a:ext cx="7550317" cy="508001"/>
          </a:xfrm>
        </p:spPr>
        <p:txBody>
          <a:bodyPr>
            <a:normAutofit/>
          </a:bodyPr>
          <a:lstStyle>
            <a:lvl1pPr marL="0" indent="0" algn="l">
              <a:buNone/>
              <a:defRPr sz="2200" b="1">
                <a:solidFill>
                  <a:srgbClr val="333333"/>
                </a:solidFill>
                <a:effectLst/>
                <a:latin typeface="+mn-lt"/>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5" name="Picture 11"/>
          <p:cNvPicPr>
            <a:picLocks noChangeAspect="1" noChangeArrowheads="1"/>
          </p:cNvPicPr>
          <p:nvPr userDrawn="1"/>
        </p:nvPicPr>
        <p:blipFill>
          <a:blip r:embed="rId3" cstate="print"/>
          <a:srcRect/>
          <a:stretch>
            <a:fillRect/>
          </a:stretch>
        </p:blipFill>
        <p:spPr bwMode="auto">
          <a:xfrm>
            <a:off x="9185839" y="6239163"/>
            <a:ext cx="2451096" cy="308044"/>
          </a:xfrm>
          <a:prstGeom prst="rect">
            <a:avLst/>
          </a:prstGeom>
          <a:noFill/>
          <a:ln w="9525">
            <a:noFill/>
            <a:miter lim="800000"/>
            <a:headEnd/>
            <a:tailEnd/>
          </a:ln>
          <a:effectLst/>
        </p:spPr>
      </p:pic>
      <p:sp>
        <p:nvSpPr>
          <p:cNvPr id="1027" name="AutoShape 3"/>
          <p:cNvSpPr>
            <a:spLocks noChangeAspect="1" noChangeArrowheads="1" noTextEdit="1"/>
          </p:cNvSpPr>
          <p:nvPr userDrawn="1"/>
        </p:nvSpPr>
        <p:spPr bwMode="auto">
          <a:xfrm>
            <a:off x="8009467" y="255589"/>
            <a:ext cx="4182533" cy="4016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11" name="Text Placeholder 10"/>
          <p:cNvSpPr>
            <a:spLocks noGrp="1"/>
          </p:cNvSpPr>
          <p:nvPr>
            <p:ph type="body" sz="quarter" idx="10"/>
          </p:nvPr>
        </p:nvSpPr>
        <p:spPr>
          <a:xfrm>
            <a:off x="668867" y="5377374"/>
            <a:ext cx="7531100" cy="519113"/>
          </a:xfrm>
        </p:spPr>
        <p:txBody>
          <a:bodyPr anchor="t">
            <a:normAutofit/>
          </a:bodyPr>
          <a:lstStyle>
            <a:lvl1pPr marL="0" indent="0">
              <a:buNone/>
              <a:defRPr sz="2000">
                <a:solidFill>
                  <a:srgbClr val="737373"/>
                </a:solidFill>
              </a:defRPr>
            </a:lvl1pPr>
          </a:lstStyle>
          <a:p>
            <a:pPr lvl="0"/>
            <a:r>
              <a:rPr lang="en-US"/>
              <a:t>Click to edit Master text styles</a:t>
            </a:r>
          </a:p>
        </p:txBody>
      </p:sp>
      <p:sp>
        <p:nvSpPr>
          <p:cNvPr id="13" name="AutoShape 10"/>
          <p:cNvSpPr>
            <a:spLocks noChangeAspect="1" noChangeArrowheads="1" noTextEdit="1"/>
          </p:cNvSpPr>
          <p:nvPr userDrawn="1"/>
        </p:nvSpPr>
        <p:spPr bwMode="auto">
          <a:xfrm>
            <a:off x="7954434" y="257176"/>
            <a:ext cx="423756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1" name="Title 1"/>
          <p:cNvSpPr>
            <a:spLocks noGrp="1"/>
          </p:cNvSpPr>
          <p:nvPr>
            <p:ph type="ctrTitle" hasCustomPrompt="1"/>
          </p:nvPr>
        </p:nvSpPr>
        <p:spPr>
          <a:xfrm>
            <a:off x="643467" y="1436257"/>
            <a:ext cx="7507111" cy="2724821"/>
          </a:xfrm>
        </p:spPr>
        <p:txBody>
          <a:bodyPr anchor="ctr">
            <a:noAutofit/>
          </a:bodyPr>
          <a:lstStyle>
            <a:lvl1pPr algn="l">
              <a:lnSpc>
                <a:spcPct val="90000"/>
              </a:lnSpc>
              <a:defRPr sz="4000" b="1">
                <a:solidFill>
                  <a:schemeClr val="bg1"/>
                </a:solidFill>
                <a:effectLst>
                  <a:outerShdw blurRad="25400" dist="12700" dir="5400000" algn="tl" rotWithShape="0">
                    <a:srgbClr val="000000">
                      <a:alpha val="40000"/>
                    </a:srgbClr>
                  </a:outerShdw>
                </a:effectLst>
                <a:latin typeface="+mj-lt"/>
                <a:cs typeface="Arial" pitchFamily="34" charset="0"/>
              </a:defRPr>
            </a:lvl1pPr>
          </a:lstStyle>
          <a:p>
            <a:r>
              <a:rPr lang="en-US" dirty="0"/>
              <a:t>Presentation Title</a:t>
            </a:r>
          </a:p>
        </p:txBody>
      </p:sp>
    </p:spTree>
    <p:extLst>
      <p:ext uri="{BB962C8B-B14F-4D97-AF65-F5344CB8AC3E}">
        <p14:creationId xmlns:p14="http://schemas.microsoft.com/office/powerpoint/2010/main" val="20491645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Segue">
    <p:spTree>
      <p:nvGrpSpPr>
        <p:cNvPr id="1" name=""/>
        <p:cNvGrpSpPr/>
        <p:nvPr/>
      </p:nvGrpSpPr>
      <p:grpSpPr>
        <a:xfrm>
          <a:off x="0" y="0"/>
          <a:ext cx="0" cy="0"/>
          <a:chOff x="0" y="0"/>
          <a:chExt cx="0" cy="0"/>
        </a:xfrm>
      </p:grpSpPr>
      <p:pic>
        <p:nvPicPr>
          <p:cNvPr id="19" name="Picture 18" descr="Sales Kickoff 2013 PPT segue sl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7" name="Rectangle 26"/>
          <p:cNvSpPr/>
          <p:nvPr userDrawn="1"/>
        </p:nvSpPr>
        <p:spPr>
          <a:xfrm>
            <a:off x="0" y="5190067"/>
            <a:ext cx="12192000" cy="1667932"/>
          </a:xfrm>
          <a:prstGeom prst="rect">
            <a:avLst/>
          </a:prstGeom>
          <a:solidFill>
            <a:srgbClr val="00559A"/>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 name="Title 1"/>
          <p:cNvSpPr>
            <a:spLocks noGrp="1"/>
          </p:cNvSpPr>
          <p:nvPr>
            <p:ph type="title"/>
          </p:nvPr>
        </p:nvSpPr>
        <p:spPr>
          <a:xfrm>
            <a:off x="500241" y="2324100"/>
            <a:ext cx="9456560" cy="2713567"/>
          </a:xfrm>
        </p:spPr>
        <p:txBody>
          <a:bodyPr anchor="b">
            <a:noAutofit/>
          </a:bodyPr>
          <a:lstStyle>
            <a:lvl1pPr algn="l" defTabSz="914400" rtl="0" eaLnBrk="1" latinLnBrk="0" hangingPunct="1">
              <a:lnSpc>
                <a:spcPct val="90000"/>
              </a:lnSpc>
              <a:spcBef>
                <a:spcPts val="600"/>
              </a:spcBef>
              <a:buNone/>
              <a:defRPr lang="en-US" sz="6000" b="1" kern="1200" dirty="0" smtClean="0">
                <a:solidFill>
                  <a:schemeClr val="bg1"/>
                </a:solidFill>
                <a:effectLst>
                  <a:outerShdw blurRad="25400" dist="12700" dir="5400000" algn="tl" rotWithShape="0">
                    <a:srgbClr val="000000">
                      <a:alpha val="40000"/>
                    </a:srgbClr>
                  </a:outerShdw>
                </a:effectLst>
                <a:latin typeface="+mj-lt"/>
                <a:ea typeface="+mj-ea"/>
                <a:cs typeface="Arial" pitchFamily="34" charset="0"/>
              </a:defRPr>
            </a:lvl1pPr>
          </a:lstStyle>
          <a:p>
            <a:r>
              <a:rPr lang="en-US"/>
              <a:t>Click to edit Master title style</a:t>
            </a:r>
            <a:endParaRPr lang="en-US" dirty="0"/>
          </a:p>
        </p:txBody>
      </p:sp>
      <p:sp>
        <p:nvSpPr>
          <p:cNvPr id="13" name="Slide Number Placeholder 5"/>
          <p:cNvSpPr txBox="1">
            <a:spLocks/>
          </p:cNvSpPr>
          <p:nvPr userDrawn="1"/>
        </p:nvSpPr>
        <p:spPr>
          <a:xfrm>
            <a:off x="11544488" y="6589245"/>
            <a:ext cx="609600" cy="214024"/>
          </a:xfrm>
          <a:prstGeom prst="rect">
            <a:avLst/>
          </a:prstGeom>
        </p:spPr>
        <p:txBody>
          <a:bodyPr/>
          <a:lstStyle>
            <a:lvl1pPr algn="r">
              <a:defRPr sz="800">
                <a:solidFill>
                  <a:schemeClr val="bg1">
                    <a:lumMod val="50000"/>
                  </a:schemeClr>
                </a:solidFill>
                <a:latin typeface="Arial" pitchFamily="34" charset="0"/>
                <a:cs typeface="Arial" pitchFamily="34" charset="0"/>
              </a:defRPr>
            </a:lvl1pPr>
          </a:lstStyle>
          <a:p>
            <a:pPr>
              <a:defRPr/>
            </a:pPr>
            <a:fld id="{E019C6E6-8982-405B-A92C-3F86EADB6321}" type="slidenum">
              <a:rPr lang="en-US" sz="1000" b="1" smtClean="0">
                <a:solidFill>
                  <a:srgbClr val="FFFFFF">
                    <a:lumMod val="85000"/>
                  </a:srgbClr>
                </a:solidFill>
              </a:rPr>
              <a:pPr>
                <a:defRPr/>
              </a:pPr>
              <a:t>‹#›</a:t>
            </a:fld>
            <a:endParaRPr lang="en-US" sz="1000" b="1" dirty="0">
              <a:solidFill>
                <a:srgbClr val="FFFFFF">
                  <a:lumMod val="85000"/>
                </a:srgbClr>
              </a:solidFill>
            </a:endParaRPr>
          </a:p>
        </p:txBody>
      </p:sp>
      <p:grpSp>
        <p:nvGrpSpPr>
          <p:cNvPr id="20" name="Group 19"/>
          <p:cNvGrpSpPr/>
          <p:nvPr userDrawn="1"/>
        </p:nvGrpSpPr>
        <p:grpSpPr>
          <a:xfrm>
            <a:off x="537151" y="381701"/>
            <a:ext cx="2399975" cy="293796"/>
            <a:chOff x="-1547555" y="4178683"/>
            <a:chExt cx="5217785" cy="851660"/>
          </a:xfrm>
        </p:grpSpPr>
        <p:sp>
          <p:nvSpPr>
            <p:cNvPr id="21" name="Freeform 4"/>
            <p:cNvSpPr>
              <a:spLocks/>
            </p:cNvSpPr>
            <p:nvPr userDrawn="1"/>
          </p:nvSpPr>
          <p:spPr bwMode="auto">
            <a:xfrm>
              <a:off x="-1547555" y="4178683"/>
              <a:ext cx="808545" cy="851660"/>
            </a:xfrm>
            <a:custGeom>
              <a:avLst/>
              <a:gdLst/>
              <a:ahLst/>
              <a:cxnLst>
                <a:cxn ang="0">
                  <a:pos x="51" y="800"/>
                </a:cxn>
                <a:cxn ang="0">
                  <a:pos x="486" y="800"/>
                </a:cxn>
                <a:cxn ang="0">
                  <a:pos x="636" y="775"/>
                </a:cxn>
                <a:cxn ang="0">
                  <a:pos x="678" y="690"/>
                </a:cxn>
                <a:cxn ang="0">
                  <a:pos x="620" y="581"/>
                </a:cxn>
                <a:cxn ang="0">
                  <a:pos x="511" y="564"/>
                </a:cxn>
                <a:cxn ang="0">
                  <a:pos x="335" y="564"/>
                </a:cxn>
                <a:cxn ang="0">
                  <a:pos x="93" y="505"/>
                </a:cxn>
                <a:cxn ang="0">
                  <a:pos x="0" y="287"/>
                </a:cxn>
                <a:cxn ang="0">
                  <a:pos x="168" y="17"/>
                </a:cxn>
                <a:cxn ang="0">
                  <a:pos x="377" y="0"/>
                </a:cxn>
                <a:cxn ang="0">
                  <a:pos x="854" y="0"/>
                </a:cxn>
                <a:cxn ang="0">
                  <a:pos x="854" y="169"/>
                </a:cxn>
                <a:cxn ang="0">
                  <a:pos x="427" y="169"/>
                </a:cxn>
                <a:cxn ang="0">
                  <a:pos x="293" y="177"/>
                </a:cxn>
                <a:cxn ang="0">
                  <a:pos x="226" y="278"/>
                </a:cxn>
                <a:cxn ang="0">
                  <a:pos x="285" y="379"/>
                </a:cxn>
                <a:cxn ang="0">
                  <a:pos x="410" y="396"/>
                </a:cxn>
                <a:cxn ang="0">
                  <a:pos x="561" y="396"/>
                </a:cxn>
                <a:cxn ang="0">
                  <a:pos x="837" y="472"/>
                </a:cxn>
                <a:cxn ang="0">
                  <a:pos x="912" y="690"/>
                </a:cxn>
                <a:cxn ang="0">
                  <a:pos x="787" y="934"/>
                </a:cxn>
                <a:cxn ang="0">
                  <a:pos x="536" y="976"/>
                </a:cxn>
                <a:cxn ang="0">
                  <a:pos x="51" y="976"/>
                </a:cxn>
                <a:cxn ang="0">
                  <a:pos x="51" y="800"/>
                </a:cxn>
              </a:cxnLst>
              <a:rect l="0" t="0" r="r" b="b"/>
              <a:pathLst>
                <a:path w="912" h="976">
                  <a:moveTo>
                    <a:pt x="51" y="800"/>
                  </a:moveTo>
                  <a:cubicBezTo>
                    <a:pt x="486" y="800"/>
                    <a:pt x="486" y="800"/>
                    <a:pt x="486" y="800"/>
                  </a:cubicBezTo>
                  <a:cubicBezTo>
                    <a:pt x="569" y="800"/>
                    <a:pt x="611" y="791"/>
                    <a:pt x="636" y="775"/>
                  </a:cubicBezTo>
                  <a:cubicBezTo>
                    <a:pt x="661" y="758"/>
                    <a:pt x="678" y="724"/>
                    <a:pt x="678" y="690"/>
                  </a:cubicBezTo>
                  <a:cubicBezTo>
                    <a:pt x="678" y="640"/>
                    <a:pt x="661" y="606"/>
                    <a:pt x="620" y="581"/>
                  </a:cubicBezTo>
                  <a:cubicBezTo>
                    <a:pt x="595" y="573"/>
                    <a:pt x="561" y="564"/>
                    <a:pt x="511" y="564"/>
                  </a:cubicBezTo>
                  <a:cubicBezTo>
                    <a:pt x="335" y="564"/>
                    <a:pt x="335" y="564"/>
                    <a:pt x="335" y="564"/>
                  </a:cubicBezTo>
                  <a:cubicBezTo>
                    <a:pt x="218" y="564"/>
                    <a:pt x="143" y="547"/>
                    <a:pt x="93" y="505"/>
                  </a:cubicBezTo>
                  <a:cubicBezTo>
                    <a:pt x="34" y="446"/>
                    <a:pt x="0" y="371"/>
                    <a:pt x="0" y="287"/>
                  </a:cubicBezTo>
                  <a:cubicBezTo>
                    <a:pt x="0" y="160"/>
                    <a:pt x="67" y="51"/>
                    <a:pt x="168" y="17"/>
                  </a:cubicBezTo>
                  <a:cubicBezTo>
                    <a:pt x="210" y="0"/>
                    <a:pt x="268" y="0"/>
                    <a:pt x="377" y="0"/>
                  </a:cubicBezTo>
                  <a:cubicBezTo>
                    <a:pt x="854" y="0"/>
                    <a:pt x="854" y="0"/>
                    <a:pt x="854" y="0"/>
                  </a:cubicBezTo>
                  <a:cubicBezTo>
                    <a:pt x="854" y="169"/>
                    <a:pt x="854" y="169"/>
                    <a:pt x="854" y="169"/>
                  </a:cubicBezTo>
                  <a:cubicBezTo>
                    <a:pt x="427" y="169"/>
                    <a:pt x="427" y="169"/>
                    <a:pt x="427" y="169"/>
                  </a:cubicBezTo>
                  <a:cubicBezTo>
                    <a:pt x="335" y="177"/>
                    <a:pt x="327" y="177"/>
                    <a:pt x="293" y="177"/>
                  </a:cubicBezTo>
                  <a:cubicBezTo>
                    <a:pt x="251" y="194"/>
                    <a:pt x="226" y="228"/>
                    <a:pt x="226" y="278"/>
                  </a:cubicBezTo>
                  <a:cubicBezTo>
                    <a:pt x="226" y="329"/>
                    <a:pt x="251" y="362"/>
                    <a:pt x="285" y="379"/>
                  </a:cubicBezTo>
                  <a:cubicBezTo>
                    <a:pt x="310" y="388"/>
                    <a:pt x="335" y="396"/>
                    <a:pt x="410" y="396"/>
                  </a:cubicBezTo>
                  <a:cubicBezTo>
                    <a:pt x="561" y="396"/>
                    <a:pt x="561" y="396"/>
                    <a:pt x="561" y="396"/>
                  </a:cubicBezTo>
                  <a:cubicBezTo>
                    <a:pt x="703" y="396"/>
                    <a:pt x="779" y="413"/>
                    <a:pt x="837" y="472"/>
                  </a:cubicBezTo>
                  <a:cubicBezTo>
                    <a:pt x="879" y="514"/>
                    <a:pt x="912" y="606"/>
                    <a:pt x="912" y="690"/>
                  </a:cubicBezTo>
                  <a:cubicBezTo>
                    <a:pt x="912" y="791"/>
                    <a:pt x="862" y="884"/>
                    <a:pt x="787" y="934"/>
                  </a:cubicBezTo>
                  <a:cubicBezTo>
                    <a:pt x="737" y="968"/>
                    <a:pt x="678" y="976"/>
                    <a:pt x="536" y="976"/>
                  </a:cubicBezTo>
                  <a:cubicBezTo>
                    <a:pt x="51" y="976"/>
                    <a:pt x="51" y="976"/>
                    <a:pt x="51" y="976"/>
                  </a:cubicBezTo>
                  <a:cubicBezTo>
                    <a:pt x="51" y="800"/>
                    <a:pt x="51" y="800"/>
                    <a:pt x="51" y="800"/>
                  </a:cubicBezTo>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2" name="Freeform 5"/>
            <p:cNvSpPr>
              <a:spLocks noEditPoints="1"/>
            </p:cNvSpPr>
            <p:nvPr userDrawn="1"/>
          </p:nvSpPr>
          <p:spPr bwMode="auto">
            <a:xfrm>
              <a:off x="-674327" y="4178683"/>
              <a:ext cx="851667" cy="851660"/>
            </a:xfrm>
            <a:custGeom>
              <a:avLst/>
              <a:gdLst/>
              <a:ahLst/>
              <a:cxnLst>
                <a:cxn ang="0">
                  <a:pos x="868" y="151"/>
                </a:cxn>
                <a:cxn ang="0">
                  <a:pos x="960" y="501"/>
                </a:cxn>
                <a:cxn ang="0">
                  <a:pos x="809" y="893"/>
                </a:cxn>
                <a:cxn ang="0">
                  <a:pos x="497" y="976"/>
                </a:cxn>
                <a:cxn ang="0">
                  <a:pos x="85" y="810"/>
                </a:cxn>
                <a:cxn ang="0">
                  <a:pos x="0" y="493"/>
                </a:cxn>
                <a:cxn ang="0">
                  <a:pos x="144" y="92"/>
                </a:cxn>
                <a:cxn ang="0">
                  <a:pos x="480" y="0"/>
                </a:cxn>
                <a:cxn ang="0">
                  <a:pos x="868" y="151"/>
                </a:cxn>
                <a:cxn ang="0">
                  <a:pos x="270" y="259"/>
                </a:cxn>
                <a:cxn ang="0">
                  <a:pos x="228" y="484"/>
                </a:cxn>
                <a:cxn ang="0">
                  <a:pos x="480" y="818"/>
                </a:cxn>
                <a:cxn ang="0">
                  <a:pos x="733" y="493"/>
                </a:cxn>
                <a:cxn ang="0">
                  <a:pos x="480" y="167"/>
                </a:cxn>
                <a:cxn ang="0">
                  <a:pos x="270" y="259"/>
                </a:cxn>
              </a:cxnLst>
              <a:rect l="0" t="0" r="r" b="b"/>
              <a:pathLst>
                <a:path w="960" h="976">
                  <a:moveTo>
                    <a:pt x="868" y="151"/>
                  </a:moveTo>
                  <a:cubicBezTo>
                    <a:pt x="927" y="226"/>
                    <a:pt x="960" y="351"/>
                    <a:pt x="960" y="501"/>
                  </a:cubicBezTo>
                  <a:cubicBezTo>
                    <a:pt x="960" y="676"/>
                    <a:pt x="910" y="810"/>
                    <a:pt x="809" y="893"/>
                  </a:cubicBezTo>
                  <a:cubicBezTo>
                    <a:pt x="742" y="951"/>
                    <a:pt x="624" y="976"/>
                    <a:pt x="497" y="976"/>
                  </a:cubicBezTo>
                  <a:cubicBezTo>
                    <a:pt x="312" y="976"/>
                    <a:pt x="160" y="918"/>
                    <a:pt x="85" y="810"/>
                  </a:cubicBezTo>
                  <a:cubicBezTo>
                    <a:pt x="26" y="726"/>
                    <a:pt x="0" y="626"/>
                    <a:pt x="0" y="493"/>
                  </a:cubicBezTo>
                  <a:cubicBezTo>
                    <a:pt x="0" y="309"/>
                    <a:pt x="51" y="167"/>
                    <a:pt x="144" y="92"/>
                  </a:cubicBezTo>
                  <a:cubicBezTo>
                    <a:pt x="219" y="34"/>
                    <a:pt x="346" y="0"/>
                    <a:pt x="480" y="0"/>
                  </a:cubicBezTo>
                  <a:cubicBezTo>
                    <a:pt x="657" y="0"/>
                    <a:pt x="792" y="51"/>
                    <a:pt x="868" y="151"/>
                  </a:cubicBezTo>
                  <a:close/>
                  <a:moveTo>
                    <a:pt x="270" y="259"/>
                  </a:moveTo>
                  <a:cubicBezTo>
                    <a:pt x="245" y="309"/>
                    <a:pt x="228" y="384"/>
                    <a:pt x="228" y="484"/>
                  </a:cubicBezTo>
                  <a:cubicBezTo>
                    <a:pt x="228" y="718"/>
                    <a:pt x="304" y="818"/>
                    <a:pt x="480" y="818"/>
                  </a:cubicBezTo>
                  <a:cubicBezTo>
                    <a:pt x="657" y="818"/>
                    <a:pt x="733" y="718"/>
                    <a:pt x="733" y="493"/>
                  </a:cubicBezTo>
                  <a:cubicBezTo>
                    <a:pt x="733" y="267"/>
                    <a:pt x="657" y="167"/>
                    <a:pt x="480" y="167"/>
                  </a:cubicBezTo>
                  <a:cubicBezTo>
                    <a:pt x="388" y="167"/>
                    <a:pt x="312" y="201"/>
                    <a:pt x="270" y="259"/>
                  </a:cubicBezTo>
                  <a:close/>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3" name="Freeform 6"/>
            <p:cNvSpPr>
              <a:spLocks noEditPoints="1"/>
            </p:cNvSpPr>
            <p:nvPr userDrawn="1"/>
          </p:nvSpPr>
          <p:spPr bwMode="auto">
            <a:xfrm>
              <a:off x="274361" y="4178683"/>
              <a:ext cx="776199" cy="851660"/>
            </a:xfrm>
            <a:custGeom>
              <a:avLst/>
              <a:gdLst/>
              <a:ahLst/>
              <a:cxnLst>
                <a:cxn ang="0">
                  <a:pos x="212" y="976"/>
                </a:cxn>
                <a:cxn ang="0">
                  <a:pos x="0" y="976"/>
                </a:cxn>
                <a:cxn ang="0">
                  <a:pos x="0" y="0"/>
                </a:cxn>
                <a:cxn ang="0">
                  <a:pos x="491" y="0"/>
                </a:cxn>
                <a:cxn ang="0">
                  <a:pos x="787" y="85"/>
                </a:cxn>
                <a:cxn ang="0">
                  <a:pos x="880" y="312"/>
                </a:cxn>
                <a:cxn ang="0">
                  <a:pos x="770" y="573"/>
                </a:cxn>
                <a:cxn ang="0">
                  <a:pos x="550" y="632"/>
                </a:cxn>
                <a:cxn ang="0">
                  <a:pos x="212" y="632"/>
                </a:cxn>
                <a:cxn ang="0">
                  <a:pos x="212" y="976"/>
                </a:cxn>
                <a:cxn ang="0">
                  <a:pos x="500" y="455"/>
                </a:cxn>
                <a:cxn ang="0">
                  <a:pos x="610" y="430"/>
                </a:cxn>
                <a:cxn ang="0">
                  <a:pos x="652" y="312"/>
                </a:cxn>
                <a:cxn ang="0">
                  <a:pos x="576" y="177"/>
                </a:cxn>
                <a:cxn ang="0">
                  <a:pos x="500" y="169"/>
                </a:cxn>
                <a:cxn ang="0">
                  <a:pos x="212" y="169"/>
                </a:cxn>
                <a:cxn ang="0">
                  <a:pos x="212" y="455"/>
                </a:cxn>
                <a:cxn ang="0">
                  <a:pos x="500" y="455"/>
                </a:cxn>
              </a:cxnLst>
              <a:rect l="0" t="0" r="r" b="b"/>
              <a:pathLst>
                <a:path w="880" h="976">
                  <a:moveTo>
                    <a:pt x="212" y="976"/>
                  </a:moveTo>
                  <a:cubicBezTo>
                    <a:pt x="0" y="976"/>
                    <a:pt x="0" y="976"/>
                    <a:pt x="0" y="976"/>
                  </a:cubicBezTo>
                  <a:cubicBezTo>
                    <a:pt x="0" y="0"/>
                    <a:pt x="0" y="0"/>
                    <a:pt x="0" y="0"/>
                  </a:cubicBezTo>
                  <a:cubicBezTo>
                    <a:pt x="491" y="0"/>
                    <a:pt x="491" y="0"/>
                    <a:pt x="491" y="0"/>
                  </a:cubicBezTo>
                  <a:cubicBezTo>
                    <a:pt x="669" y="0"/>
                    <a:pt x="728" y="17"/>
                    <a:pt x="787" y="85"/>
                  </a:cubicBezTo>
                  <a:cubicBezTo>
                    <a:pt x="847" y="152"/>
                    <a:pt x="880" y="228"/>
                    <a:pt x="880" y="312"/>
                  </a:cubicBezTo>
                  <a:cubicBezTo>
                    <a:pt x="880" y="421"/>
                    <a:pt x="838" y="514"/>
                    <a:pt x="770" y="573"/>
                  </a:cubicBezTo>
                  <a:cubicBezTo>
                    <a:pt x="711" y="615"/>
                    <a:pt x="660" y="632"/>
                    <a:pt x="550" y="632"/>
                  </a:cubicBezTo>
                  <a:cubicBezTo>
                    <a:pt x="212" y="632"/>
                    <a:pt x="212" y="632"/>
                    <a:pt x="212" y="632"/>
                  </a:cubicBezTo>
                  <a:cubicBezTo>
                    <a:pt x="212" y="976"/>
                    <a:pt x="212" y="976"/>
                    <a:pt x="212" y="976"/>
                  </a:cubicBezTo>
                  <a:close/>
                  <a:moveTo>
                    <a:pt x="500" y="455"/>
                  </a:moveTo>
                  <a:cubicBezTo>
                    <a:pt x="550" y="455"/>
                    <a:pt x="584" y="455"/>
                    <a:pt x="610" y="430"/>
                  </a:cubicBezTo>
                  <a:cubicBezTo>
                    <a:pt x="635" y="413"/>
                    <a:pt x="652" y="362"/>
                    <a:pt x="652" y="312"/>
                  </a:cubicBezTo>
                  <a:cubicBezTo>
                    <a:pt x="652" y="244"/>
                    <a:pt x="627" y="194"/>
                    <a:pt x="576" y="177"/>
                  </a:cubicBezTo>
                  <a:cubicBezTo>
                    <a:pt x="559" y="177"/>
                    <a:pt x="534" y="169"/>
                    <a:pt x="500" y="169"/>
                  </a:cubicBezTo>
                  <a:cubicBezTo>
                    <a:pt x="212" y="169"/>
                    <a:pt x="212" y="169"/>
                    <a:pt x="212" y="169"/>
                  </a:cubicBezTo>
                  <a:cubicBezTo>
                    <a:pt x="212" y="455"/>
                    <a:pt x="212" y="455"/>
                    <a:pt x="212" y="455"/>
                  </a:cubicBezTo>
                  <a:cubicBezTo>
                    <a:pt x="500" y="455"/>
                    <a:pt x="500" y="455"/>
                    <a:pt x="500" y="455"/>
                  </a:cubicBezTo>
                  <a:close/>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4" name="Freeform 7"/>
            <p:cNvSpPr>
              <a:spLocks/>
            </p:cNvSpPr>
            <p:nvPr userDrawn="1"/>
          </p:nvSpPr>
          <p:spPr bwMode="auto">
            <a:xfrm>
              <a:off x="1126021" y="4178683"/>
              <a:ext cx="711516" cy="851660"/>
            </a:xfrm>
            <a:custGeom>
              <a:avLst/>
              <a:gdLst/>
              <a:ahLst/>
              <a:cxnLst>
                <a:cxn ang="0">
                  <a:pos x="66" y="79"/>
                </a:cxn>
                <a:cxn ang="0">
                  <a:pos x="49" y="79"/>
                </a:cxn>
                <a:cxn ang="0">
                  <a:pos x="49" y="46"/>
                </a:cxn>
                <a:cxn ang="0">
                  <a:pos x="17" y="46"/>
                </a:cxn>
                <a:cxn ang="0">
                  <a:pos x="17" y="79"/>
                </a:cxn>
                <a:cxn ang="0">
                  <a:pos x="0" y="79"/>
                </a:cxn>
                <a:cxn ang="0">
                  <a:pos x="0" y="0"/>
                </a:cxn>
                <a:cxn ang="0">
                  <a:pos x="17" y="0"/>
                </a:cxn>
                <a:cxn ang="0">
                  <a:pos x="17" y="32"/>
                </a:cxn>
                <a:cxn ang="0">
                  <a:pos x="49" y="32"/>
                </a:cxn>
                <a:cxn ang="0">
                  <a:pos x="49" y="0"/>
                </a:cxn>
                <a:cxn ang="0">
                  <a:pos x="66" y="0"/>
                </a:cxn>
                <a:cxn ang="0">
                  <a:pos x="66" y="79"/>
                </a:cxn>
                <a:cxn ang="0">
                  <a:pos x="66" y="79"/>
                </a:cxn>
              </a:cxnLst>
              <a:rect l="0" t="0" r="r" b="b"/>
              <a:pathLst>
                <a:path w="66" h="79">
                  <a:moveTo>
                    <a:pt x="66" y="79"/>
                  </a:moveTo>
                  <a:lnTo>
                    <a:pt x="49" y="79"/>
                  </a:lnTo>
                  <a:lnTo>
                    <a:pt x="49" y="46"/>
                  </a:lnTo>
                  <a:lnTo>
                    <a:pt x="17" y="46"/>
                  </a:lnTo>
                  <a:lnTo>
                    <a:pt x="17" y="79"/>
                  </a:lnTo>
                  <a:lnTo>
                    <a:pt x="0" y="79"/>
                  </a:lnTo>
                  <a:lnTo>
                    <a:pt x="0" y="0"/>
                  </a:lnTo>
                  <a:lnTo>
                    <a:pt x="17" y="0"/>
                  </a:lnTo>
                  <a:lnTo>
                    <a:pt x="17" y="32"/>
                  </a:lnTo>
                  <a:lnTo>
                    <a:pt x="49" y="32"/>
                  </a:lnTo>
                  <a:lnTo>
                    <a:pt x="49" y="0"/>
                  </a:lnTo>
                  <a:lnTo>
                    <a:pt x="66" y="0"/>
                  </a:lnTo>
                  <a:lnTo>
                    <a:pt x="66" y="79"/>
                  </a:lnTo>
                  <a:lnTo>
                    <a:pt x="66" y="79"/>
                  </a:lnTo>
                  <a:close/>
                </a:path>
              </a:pathLst>
            </a:custGeom>
            <a:solidFill>
              <a:srgbClr val="0070C0"/>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5" name="Freeform 8"/>
            <p:cNvSpPr>
              <a:spLocks noEditPoints="1"/>
            </p:cNvSpPr>
            <p:nvPr userDrawn="1"/>
          </p:nvSpPr>
          <p:spPr bwMode="auto">
            <a:xfrm>
              <a:off x="1945342" y="4178683"/>
              <a:ext cx="851667" cy="851660"/>
            </a:xfrm>
            <a:custGeom>
              <a:avLst/>
              <a:gdLst/>
              <a:ahLst/>
              <a:cxnLst>
                <a:cxn ang="0">
                  <a:pos x="868" y="151"/>
                </a:cxn>
                <a:cxn ang="0">
                  <a:pos x="960" y="501"/>
                </a:cxn>
                <a:cxn ang="0">
                  <a:pos x="809" y="893"/>
                </a:cxn>
                <a:cxn ang="0">
                  <a:pos x="497" y="976"/>
                </a:cxn>
                <a:cxn ang="0">
                  <a:pos x="85" y="810"/>
                </a:cxn>
                <a:cxn ang="0">
                  <a:pos x="0" y="493"/>
                </a:cxn>
                <a:cxn ang="0">
                  <a:pos x="144" y="92"/>
                </a:cxn>
                <a:cxn ang="0">
                  <a:pos x="480" y="0"/>
                </a:cxn>
                <a:cxn ang="0">
                  <a:pos x="868" y="151"/>
                </a:cxn>
                <a:cxn ang="0">
                  <a:pos x="270" y="259"/>
                </a:cxn>
                <a:cxn ang="0">
                  <a:pos x="228" y="484"/>
                </a:cxn>
                <a:cxn ang="0">
                  <a:pos x="480" y="818"/>
                </a:cxn>
                <a:cxn ang="0">
                  <a:pos x="733" y="493"/>
                </a:cxn>
                <a:cxn ang="0">
                  <a:pos x="480" y="167"/>
                </a:cxn>
                <a:cxn ang="0">
                  <a:pos x="270" y="259"/>
                </a:cxn>
              </a:cxnLst>
              <a:rect l="0" t="0" r="r" b="b"/>
              <a:pathLst>
                <a:path w="960" h="976">
                  <a:moveTo>
                    <a:pt x="868" y="151"/>
                  </a:moveTo>
                  <a:cubicBezTo>
                    <a:pt x="927" y="226"/>
                    <a:pt x="960" y="351"/>
                    <a:pt x="960" y="501"/>
                  </a:cubicBezTo>
                  <a:cubicBezTo>
                    <a:pt x="960" y="676"/>
                    <a:pt x="910" y="810"/>
                    <a:pt x="809" y="893"/>
                  </a:cubicBezTo>
                  <a:cubicBezTo>
                    <a:pt x="742" y="951"/>
                    <a:pt x="624" y="976"/>
                    <a:pt x="497" y="976"/>
                  </a:cubicBezTo>
                  <a:cubicBezTo>
                    <a:pt x="312" y="976"/>
                    <a:pt x="160" y="918"/>
                    <a:pt x="85" y="810"/>
                  </a:cubicBezTo>
                  <a:cubicBezTo>
                    <a:pt x="26" y="726"/>
                    <a:pt x="0" y="626"/>
                    <a:pt x="0" y="493"/>
                  </a:cubicBezTo>
                  <a:cubicBezTo>
                    <a:pt x="0" y="309"/>
                    <a:pt x="51" y="167"/>
                    <a:pt x="144" y="92"/>
                  </a:cubicBezTo>
                  <a:cubicBezTo>
                    <a:pt x="228" y="34"/>
                    <a:pt x="346" y="0"/>
                    <a:pt x="480" y="0"/>
                  </a:cubicBezTo>
                  <a:cubicBezTo>
                    <a:pt x="657" y="0"/>
                    <a:pt x="792" y="51"/>
                    <a:pt x="868" y="151"/>
                  </a:cubicBezTo>
                  <a:close/>
                  <a:moveTo>
                    <a:pt x="270" y="259"/>
                  </a:moveTo>
                  <a:cubicBezTo>
                    <a:pt x="245" y="309"/>
                    <a:pt x="228" y="384"/>
                    <a:pt x="228" y="484"/>
                  </a:cubicBezTo>
                  <a:cubicBezTo>
                    <a:pt x="228" y="718"/>
                    <a:pt x="304" y="818"/>
                    <a:pt x="480" y="818"/>
                  </a:cubicBezTo>
                  <a:cubicBezTo>
                    <a:pt x="657" y="818"/>
                    <a:pt x="733" y="718"/>
                    <a:pt x="733" y="493"/>
                  </a:cubicBezTo>
                  <a:cubicBezTo>
                    <a:pt x="733" y="267"/>
                    <a:pt x="657" y="167"/>
                    <a:pt x="480" y="167"/>
                  </a:cubicBezTo>
                  <a:cubicBezTo>
                    <a:pt x="388" y="167"/>
                    <a:pt x="312" y="201"/>
                    <a:pt x="270" y="259"/>
                  </a:cubicBezTo>
                  <a:close/>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26" name="Freeform 9"/>
            <p:cNvSpPr>
              <a:spLocks/>
            </p:cNvSpPr>
            <p:nvPr userDrawn="1"/>
          </p:nvSpPr>
          <p:spPr bwMode="auto">
            <a:xfrm>
              <a:off x="2850908" y="4178683"/>
              <a:ext cx="819322" cy="851660"/>
            </a:xfrm>
            <a:custGeom>
              <a:avLst/>
              <a:gdLst/>
              <a:ahLst/>
              <a:cxnLst>
                <a:cxn ang="0">
                  <a:pos x="52" y="800"/>
                </a:cxn>
                <a:cxn ang="0">
                  <a:pos x="503" y="800"/>
                </a:cxn>
                <a:cxn ang="0">
                  <a:pos x="648" y="775"/>
                </a:cxn>
                <a:cxn ang="0">
                  <a:pos x="699" y="690"/>
                </a:cxn>
                <a:cxn ang="0">
                  <a:pos x="630" y="581"/>
                </a:cxn>
                <a:cxn ang="0">
                  <a:pos x="528" y="564"/>
                </a:cxn>
                <a:cxn ang="0">
                  <a:pos x="341" y="564"/>
                </a:cxn>
                <a:cxn ang="0">
                  <a:pos x="94" y="505"/>
                </a:cxn>
                <a:cxn ang="0">
                  <a:pos x="0" y="287"/>
                </a:cxn>
                <a:cxn ang="0">
                  <a:pos x="171" y="17"/>
                </a:cxn>
                <a:cxn ang="0">
                  <a:pos x="384" y="0"/>
                </a:cxn>
                <a:cxn ang="0">
                  <a:pos x="877" y="0"/>
                </a:cxn>
                <a:cxn ang="0">
                  <a:pos x="877" y="169"/>
                </a:cxn>
                <a:cxn ang="0">
                  <a:pos x="435" y="169"/>
                </a:cxn>
                <a:cxn ang="0">
                  <a:pos x="298" y="177"/>
                </a:cxn>
                <a:cxn ang="0">
                  <a:pos x="239" y="278"/>
                </a:cxn>
                <a:cxn ang="0">
                  <a:pos x="290" y="379"/>
                </a:cxn>
                <a:cxn ang="0">
                  <a:pos x="418" y="396"/>
                </a:cxn>
                <a:cxn ang="0">
                  <a:pos x="571" y="396"/>
                </a:cxn>
                <a:cxn ang="0">
                  <a:pos x="852" y="472"/>
                </a:cxn>
                <a:cxn ang="0">
                  <a:pos x="928" y="690"/>
                </a:cxn>
                <a:cxn ang="0">
                  <a:pos x="801" y="934"/>
                </a:cxn>
                <a:cxn ang="0">
                  <a:pos x="545" y="976"/>
                </a:cxn>
                <a:cxn ang="0">
                  <a:pos x="52" y="976"/>
                </a:cxn>
                <a:cxn ang="0">
                  <a:pos x="52" y="800"/>
                </a:cxn>
              </a:cxnLst>
              <a:rect l="0" t="0" r="r" b="b"/>
              <a:pathLst>
                <a:path w="928" h="976">
                  <a:moveTo>
                    <a:pt x="52" y="800"/>
                  </a:moveTo>
                  <a:cubicBezTo>
                    <a:pt x="503" y="800"/>
                    <a:pt x="503" y="800"/>
                    <a:pt x="503" y="800"/>
                  </a:cubicBezTo>
                  <a:cubicBezTo>
                    <a:pt x="579" y="800"/>
                    <a:pt x="622" y="791"/>
                    <a:pt x="648" y="775"/>
                  </a:cubicBezTo>
                  <a:cubicBezTo>
                    <a:pt x="673" y="758"/>
                    <a:pt x="699" y="724"/>
                    <a:pt x="699" y="690"/>
                  </a:cubicBezTo>
                  <a:cubicBezTo>
                    <a:pt x="699" y="640"/>
                    <a:pt x="673" y="606"/>
                    <a:pt x="630" y="581"/>
                  </a:cubicBezTo>
                  <a:cubicBezTo>
                    <a:pt x="613" y="573"/>
                    <a:pt x="571" y="564"/>
                    <a:pt x="528" y="564"/>
                  </a:cubicBezTo>
                  <a:cubicBezTo>
                    <a:pt x="341" y="564"/>
                    <a:pt x="341" y="564"/>
                    <a:pt x="341" y="564"/>
                  </a:cubicBezTo>
                  <a:cubicBezTo>
                    <a:pt x="222" y="564"/>
                    <a:pt x="145" y="547"/>
                    <a:pt x="94" y="505"/>
                  </a:cubicBezTo>
                  <a:cubicBezTo>
                    <a:pt x="35" y="446"/>
                    <a:pt x="0" y="371"/>
                    <a:pt x="0" y="287"/>
                  </a:cubicBezTo>
                  <a:cubicBezTo>
                    <a:pt x="0" y="160"/>
                    <a:pt x="69" y="51"/>
                    <a:pt x="171" y="17"/>
                  </a:cubicBezTo>
                  <a:cubicBezTo>
                    <a:pt x="222" y="0"/>
                    <a:pt x="273" y="0"/>
                    <a:pt x="384" y="0"/>
                  </a:cubicBezTo>
                  <a:cubicBezTo>
                    <a:pt x="877" y="0"/>
                    <a:pt x="877" y="0"/>
                    <a:pt x="877" y="0"/>
                  </a:cubicBezTo>
                  <a:cubicBezTo>
                    <a:pt x="877" y="169"/>
                    <a:pt x="877" y="169"/>
                    <a:pt x="877" y="169"/>
                  </a:cubicBezTo>
                  <a:cubicBezTo>
                    <a:pt x="435" y="169"/>
                    <a:pt x="435" y="169"/>
                    <a:pt x="435" y="169"/>
                  </a:cubicBezTo>
                  <a:cubicBezTo>
                    <a:pt x="341" y="177"/>
                    <a:pt x="333" y="177"/>
                    <a:pt x="298" y="177"/>
                  </a:cubicBezTo>
                  <a:cubicBezTo>
                    <a:pt x="256" y="194"/>
                    <a:pt x="239" y="228"/>
                    <a:pt x="239" y="278"/>
                  </a:cubicBezTo>
                  <a:cubicBezTo>
                    <a:pt x="239" y="329"/>
                    <a:pt x="256" y="362"/>
                    <a:pt x="290" y="379"/>
                  </a:cubicBezTo>
                  <a:cubicBezTo>
                    <a:pt x="324" y="388"/>
                    <a:pt x="341" y="396"/>
                    <a:pt x="418" y="396"/>
                  </a:cubicBezTo>
                  <a:cubicBezTo>
                    <a:pt x="571" y="396"/>
                    <a:pt x="571" y="396"/>
                    <a:pt x="571" y="396"/>
                  </a:cubicBezTo>
                  <a:cubicBezTo>
                    <a:pt x="716" y="396"/>
                    <a:pt x="801" y="413"/>
                    <a:pt x="852" y="472"/>
                  </a:cubicBezTo>
                  <a:cubicBezTo>
                    <a:pt x="903" y="514"/>
                    <a:pt x="928" y="606"/>
                    <a:pt x="928" y="690"/>
                  </a:cubicBezTo>
                  <a:cubicBezTo>
                    <a:pt x="928" y="791"/>
                    <a:pt x="877" y="884"/>
                    <a:pt x="801" y="934"/>
                  </a:cubicBezTo>
                  <a:cubicBezTo>
                    <a:pt x="758" y="968"/>
                    <a:pt x="690" y="976"/>
                    <a:pt x="545" y="976"/>
                  </a:cubicBezTo>
                  <a:cubicBezTo>
                    <a:pt x="52" y="976"/>
                    <a:pt x="52" y="976"/>
                    <a:pt x="52" y="976"/>
                  </a:cubicBezTo>
                  <a:cubicBezTo>
                    <a:pt x="52" y="800"/>
                    <a:pt x="52" y="800"/>
                    <a:pt x="52" y="800"/>
                  </a:cubicBezTo>
                </a:path>
              </a:pathLst>
            </a:custGeom>
            <a:solidFill>
              <a:srgbClr val="0070C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grpSp>
    </p:spTree>
    <p:extLst>
      <p:ext uri="{BB962C8B-B14F-4D97-AF65-F5344CB8AC3E}">
        <p14:creationId xmlns:p14="http://schemas.microsoft.com/office/powerpoint/2010/main" val="11269481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Main Title+ SubTitle+Number">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2336800" y="895063"/>
            <a:ext cx="7518400" cy="353524"/>
          </a:xfrm>
          <a:prstGeom prst="rect">
            <a:avLst/>
          </a:prstGeom>
        </p:spPr>
        <p:txBody>
          <a:bodyPr wrap="none" lIns="0" tIns="0" rIns="0" bIns="0" anchor="ctr">
            <a:noAutofit/>
          </a:bodyPr>
          <a:lstStyle>
            <a:lvl1pPr algn="ctr">
              <a:defRPr sz="2400" b="1" baseline="0">
                <a:solidFill>
                  <a:schemeClr val="tx1">
                    <a:lumMod val="50000"/>
                    <a:lumOff val="50000"/>
                  </a:schemeClr>
                </a:solidFill>
              </a:defRPr>
            </a:lvl1pPr>
          </a:lstStyle>
          <a:p>
            <a:r>
              <a:rPr lang="en-US" dirty="0"/>
              <a:t>Click To Edit Master Title Style</a:t>
            </a:r>
          </a:p>
        </p:txBody>
      </p:sp>
      <p:sp>
        <p:nvSpPr>
          <p:cNvPr id="5" name="Text Placeholder 3"/>
          <p:cNvSpPr>
            <a:spLocks noGrp="1"/>
          </p:cNvSpPr>
          <p:nvPr>
            <p:ph type="body" sz="half" idx="2" hasCustomPrompt="1"/>
          </p:nvPr>
        </p:nvSpPr>
        <p:spPr>
          <a:xfrm>
            <a:off x="3352800" y="1247054"/>
            <a:ext cx="5486400" cy="200746"/>
          </a:xfrm>
          <a:prstGeom prst="rect">
            <a:avLst/>
          </a:prstGeom>
        </p:spPr>
        <p:txBody>
          <a:bodyPr wrap="none" lIns="0" tIns="0" rIns="0" bIns="0" anchor="ctr">
            <a:noAutofit/>
          </a:bodyPr>
          <a:lstStyle>
            <a:lvl1pPr marL="0" indent="0" algn="ctr">
              <a:buNone/>
              <a:defRPr sz="1200" b="1" baseline="0">
                <a:solidFill>
                  <a:schemeClr val="bg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Subtext Goes Here</a:t>
            </a:r>
          </a:p>
        </p:txBody>
      </p:sp>
    </p:spTree>
    <p:extLst>
      <p:ext uri="{BB962C8B-B14F-4D97-AF65-F5344CB8AC3E}">
        <p14:creationId xmlns:p14="http://schemas.microsoft.com/office/powerpoint/2010/main" val="4040842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animEffect transition="in" filter="fade">
                                      <p:cBhvr>
                                        <p:cTn id="1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uild="p">
        <p:tmplLst>
          <p:tmpl lvl="1">
            <p:tnLst>
              <p:par>
                <p:cTn presetID="10" presetClass="entr" presetSubtype="0" fill="hold" nodeType="afterEffect">
                  <p:stCondLst>
                    <p:cond delay="0"/>
                  </p:stCondLst>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and Subtitle N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512762"/>
          </a:xfrm>
        </p:spPr>
        <p:txBody>
          <a:bodyPr anchor="ctr">
            <a:normAutofit/>
          </a:bodyPr>
          <a:lstStyle>
            <a:lvl1pPr algn="l" defTabSz="914400" rtl="0" eaLnBrk="1" latinLnBrk="0" hangingPunct="1">
              <a:spcBef>
                <a:spcPts val="600"/>
              </a:spcBef>
              <a:buNone/>
              <a:defRPr lang="en-US" sz="3600" b="1" kern="1200" dirty="0">
                <a:solidFill>
                  <a:srgbClr val="0077C5"/>
                </a:solidFill>
                <a:latin typeface="+mj-lt"/>
                <a:ea typeface="+mj-ea"/>
                <a:cs typeface="Arial" pitchFamily="34" charset="0"/>
              </a:defRPr>
            </a:lvl1pPr>
          </a:lstStyle>
          <a:p>
            <a:r>
              <a:rPr lang="en-US"/>
              <a:t>Click to edit Master title style</a:t>
            </a:r>
            <a:endParaRPr lang="en-US" dirty="0"/>
          </a:p>
        </p:txBody>
      </p:sp>
      <p:sp>
        <p:nvSpPr>
          <p:cNvPr id="4" name="Text Placeholder 5"/>
          <p:cNvSpPr>
            <a:spLocks noGrp="1"/>
          </p:cNvSpPr>
          <p:nvPr>
            <p:ph type="body" sz="quarter" idx="10" hasCustomPrompt="1"/>
          </p:nvPr>
        </p:nvSpPr>
        <p:spPr>
          <a:xfrm>
            <a:off x="609600" y="800100"/>
            <a:ext cx="10989733" cy="406400"/>
          </a:xfrm>
        </p:spPr>
        <p:txBody>
          <a:bodyPr/>
          <a:lstStyle>
            <a:lvl1pPr marL="0" indent="0">
              <a:buNone/>
              <a:defRPr sz="2000" b="1" i="1" baseline="0"/>
            </a:lvl1pPr>
          </a:lstStyle>
          <a:p>
            <a:pPr lvl="0"/>
            <a:r>
              <a:rPr lang="en-US" dirty="0"/>
              <a:t>Click to add a subtitle</a:t>
            </a:r>
          </a:p>
        </p:txBody>
      </p:sp>
    </p:spTree>
    <p:extLst>
      <p:ext uri="{BB962C8B-B14F-4D97-AF65-F5344CB8AC3E}">
        <p14:creationId xmlns:p14="http://schemas.microsoft.com/office/powerpoint/2010/main" val="4507378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7_Blank">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8"/>
            <a:ext cx="10972800" cy="976192"/>
          </a:xfrm>
        </p:spPr>
        <p:txBody>
          <a:bodyPr anchor="ctr">
            <a:normAutofit/>
          </a:bodyPr>
          <a:lstStyle>
            <a:lvl1pPr algn="l" defTabSz="914400" rtl="0" eaLnBrk="1" latinLnBrk="0" hangingPunct="1">
              <a:spcBef>
                <a:spcPts val="600"/>
              </a:spcBef>
              <a:buNone/>
              <a:defRPr lang="en-US" sz="3600" b="1" kern="1200" dirty="0">
                <a:solidFill>
                  <a:srgbClr val="0077C5"/>
                </a:solidFill>
                <a:latin typeface="+mj-lt"/>
                <a:ea typeface="+mj-ea"/>
                <a:cs typeface="Arial"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614917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losing">
    <p:spTree>
      <p:nvGrpSpPr>
        <p:cNvPr id="1" name=""/>
        <p:cNvGrpSpPr/>
        <p:nvPr/>
      </p:nvGrpSpPr>
      <p:grpSpPr>
        <a:xfrm>
          <a:off x="0" y="0"/>
          <a:ext cx="0" cy="0"/>
          <a:chOff x="0" y="0"/>
          <a:chExt cx="0" cy="0"/>
        </a:xfrm>
      </p:grpSpPr>
      <p:pic>
        <p:nvPicPr>
          <p:cNvPr id="13" name="Picture 12" descr="Sales Kickoff 2013 PPT segue slide.jp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4" name="Group 3"/>
          <p:cNvGrpSpPr/>
          <p:nvPr userDrawn="1"/>
        </p:nvGrpSpPr>
        <p:grpSpPr>
          <a:xfrm>
            <a:off x="3064984" y="3057648"/>
            <a:ext cx="6033995" cy="738660"/>
            <a:chOff x="-1547555" y="4178683"/>
            <a:chExt cx="5217785" cy="851660"/>
          </a:xfrm>
        </p:grpSpPr>
        <p:sp>
          <p:nvSpPr>
            <p:cNvPr id="6" name="Freeform 4"/>
            <p:cNvSpPr>
              <a:spLocks/>
            </p:cNvSpPr>
            <p:nvPr userDrawn="1"/>
          </p:nvSpPr>
          <p:spPr bwMode="auto">
            <a:xfrm>
              <a:off x="-1547555" y="4178683"/>
              <a:ext cx="808544" cy="851660"/>
            </a:xfrm>
            <a:custGeom>
              <a:avLst/>
              <a:gdLst/>
              <a:ahLst/>
              <a:cxnLst>
                <a:cxn ang="0">
                  <a:pos x="51" y="800"/>
                </a:cxn>
                <a:cxn ang="0">
                  <a:pos x="486" y="800"/>
                </a:cxn>
                <a:cxn ang="0">
                  <a:pos x="636" y="775"/>
                </a:cxn>
                <a:cxn ang="0">
                  <a:pos x="678" y="690"/>
                </a:cxn>
                <a:cxn ang="0">
                  <a:pos x="620" y="581"/>
                </a:cxn>
                <a:cxn ang="0">
                  <a:pos x="511" y="564"/>
                </a:cxn>
                <a:cxn ang="0">
                  <a:pos x="335" y="564"/>
                </a:cxn>
                <a:cxn ang="0">
                  <a:pos x="93" y="505"/>
                </a:cxn>
                <a:cxn ang="0">
                  <a:pos x="0" y="287"/>
                </a:cxn>
                <a:cxn ang="0">
                  <a:pos x="168" y="17"/>
                </a:cxn>
                <a:cxn ang="0">
                  <a:pos x="377" y="0"/>
                </a:cxn>
                <a:cxn ang="0">
                  <a:pos x="854" y="0"/>
                </a:cxn>
                <a:cxn ang="0">
                  <a:pos x="854" y="169"/>
                </a:cxn>
                <a:cxn ang="0">
                  <a:pos x="427" y="169"/>
                </a:cxn>
                <a:cxn ang="0">
                  <a:pos x="293" y="177"/>
                </a:cxn>
                <a:cxn ang="0">
                  <a:pos x="226" y="278"/>
                </a:cxn>
                <a:cxn ang="0">
                  <a:pos x="285" y="379"/>
                </a:cxn>
                <a:cxn ang="0">
                  <a:pos x="410" y="396"/>
                </a:cxn>
                <a:cxn ang="0">
                  <a:pos x="561" y="396"/>
                </a:cxn>
                <a:cxn ang="0">
                  <a:pos x="837" y="472"/>
                </a:cxn>
                <a:cxn ang="0">
                  <a:pos x="912" y="690"/>
                </a:cxn>
                <a:cxn ang="0">
                  <a:pos x="787" y="934"/>
                </a:cxn>
                <a:cxn ang="0">
                  <a:pos x="536" y="976"/>
                </a:cxn>
                <a:cxn ang="0">
                  <a:pos x="51" y="976"/>
                </a:cxn>
                <a:cxn ang="0">
                  <a:pos x="51" y="800"/>
                </a:cxn>
              </a:cxnLst>
              <a:rect l="0" t="0" r="r" b="b"/>
              <a:pathLst>
                <a:path w="912" h="976">
                  <a:moveTo>
                    <a:pt x="51" y="800"/>
                  </a:moveTo>
                  <a:cubicBezTo>
                    <a:pt x="486" y="800"/>
                    <a:pt x="486" y="800"/>
                    <a:pt x="486" y="800"/>
                  </a:cubicBezTo>
                  <a:cubicBezTo>
                    <a:pt x="569" y="800"/>
                    <a:pt x="611" y="791"/>
                    <a:pt x="636" y="775"/>
                  </a:cubicBezTo>
                  <a:cubicBezTo>
                    <a:pt x="661" y="758"/>
                    <a:pt x="678" y="724"/>
                    <a:pt x="678" y="690"/>
                  </a:cubicBezTo>
                  <a:cubicBezTo>
                    <a:pt x="678" y="640"/>
                    <a:pt x="661" y="606"/>
                    <a:pt x="620" y="581"/>
                  </a:cubicBezTo>
                  <a:cubicBezTo>
                    <a:pt x="595" y="573"/>
                    <a:pt x="561" y="564"/>
                    <a:pt x="511" y="564"/>
                  </a:cubicBezTo>
                  <a:cubicBezTo>
                    <a:pt x="335" y="564"/>
                    <a:pt x="335" y="564"/>
                    <a:pt x="335" y="564"/>
                  </a:cubicBezTo>
                  <a:cubicBezTo>
                    <a:pt x="218" y="564"/>
                    <a:pt x="143" y="547"/>
                    <a:pt x="93" y="505"/>
                  </a:cubicBezTo>
                  <a:cubicBezTo>
                    <a:pt x="34" y="446"/>
                    <a:pt x="0" y="371"/>
                    <a:pt x="0" y="287"/>
                  </a:cubicBezTo>
                  <a:cubicBezTo>
                    <a:pt x="0" y="160"/>
                    <a:pt x="67" y="51"/>
                    <a:pt x="168" y="17"/>
                  </a:cubicBezTo>
                  <a:cubicBezTo>
                    <a:pt x="210" y="0"/>
                    <a:pt x="268" y="0"/>
                    <a:pt x="377" y="0"/>
                  </a:cubicBezTo>
                  <a:cubicBezTo>
                    <a:pt x="854" y="0"/>
                    <a:pt x="854" y="0"/>
                    <a:pt x="854" y="0"/>
                  </a:cubicBezTo>
                  <a:cubicBezTo>
                    <a:pt x="854" y="169"/>
                    <a:pt x="854" y="169"/>
                    <a:pt x="854" y="169"/>
                  </a:cubicBezTo>
                  <a:cubicBezTo>
                    <a:pt x="427" y="169"/>
                    <a:pt x="427" y="169"/>
                    <a:pt x="427" y="169"/>
                  </a:cubicBezTo>
                  <a:cubicBezTo>
                    <a:pt x="335" y="177"/>
                    <a:pt x="327" y="177"/>
                    <a:pt x="293" y="177"/>
                  </a:cubicBezTo>
                  <a:cubicBezTo>
                    <a:pt x="251" y="194"/>
                    <a:pt x="226" y="228"/>
                    <a:pt x="226" y="278"/>
                  </a:cubicBezTo>
                  <a:cubicBezTo>
                    <a:pt x="226" y="329"/>
                    <a:pt x="251" y="362"/>
                    <a:pt x="285" y="379"/>
                  </a:cubicBezTo>
                  <a:cubicBezTo>
                    <a:pt x="310" y="388"/>
                    <a:pt x="335" y="396"/>
                    <a:pt x="410" y="396"/>
                  </a:cubicBezTo>
                  <a:cubicBezTo>
                    <a:pt x="561" y="396"/>
                    <a:pt x="561" y="396"/>
                    <a:pt x="561" y="396"/>
                  </a:cubicBezTo>
                  <a:cubicBezTo>
                    <a:pt x="703" y="396"/>
                    <a:pt x="779" y="413"/>
                    <a:pt x="837" y="472"/>
                  </a:cubicBezTo>
                  <a:cubicBezTo>
                    <a:pt x="879" y="514"/>
                    <a:pt x="912" y="606"/>
                    <a:pt x="912" y="690"/>
                  </a:cubicBezTo>
                  <a:cubicBezTo>
                    <a:pt x="912" y="791"/>
                    <a:pt x="862" y="884"/>
                    <a:pt x="787" y="934"/>
                  </a:cubicBezTo>
                  <a:cubicBezTo>
                    <a:pt x="737" y="968"/>
                    <a:pt x="678" y="976"/>
                    <a:pt x="536" y="976"/>
                  </a:cubicBezTo>
                  <a:cubicBezTo>
                    <a:pt x="51" y="976"/>
                    <a:pt x="51" y="976"/>
                    <a:pt x="51" y="976"/>
                  </a:cubicBezTo>
                  <a:cubicBezTo>
                    <a:pt x="51" y="800"/>
                    <a:pt x="51" y="800"/>
                    <a:pt x="51" y="800"/>
                  </a:cubicBezTo>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7" name="Freeform 5"/>
            <p:cNvSpPr>
              <a:spLocks noEditPoints="1"/>
            </p:cNvSpPr>
            <p:nvPr userDrawn="1"/>
          </p:nvSpPr>
          <p:spPr bwMode="auto">
            <a:xfrm>
              <a:off x="-674327" y="4178683"/>
              <a:ext cx="851667" cy="851660"/>
            </a:xfrm>
            <a:custGeom>
              <a:avLst/>
              <a:gdLst/>
              <a:ahLst/>
              <a:cxnLst>
                <a:cxn ang="0">
                  <a:pos x="868" y="151"/>
                </a:cxn>
                <a:cxn ang="0">
                  <a:pos x="960" y="501"/>
                </a:cxn>
                <a:cxn ang="0">
                  <a:pos x="809" y="893"/>
                </a:cxn>
                <a:cxn ang="0">
                  <a:pos x="497" y="976"/>
                </a:cxn>
                <a:cxn ang="0">
                  <a:pos x="85" y="810"/>
                </a:cxn>
                <a:cxn ang="0">
                  <a:pos x="0" y="493"/>
                </a:cxn>
                <a:cxn ang="0">
                  <a:pos x="144" y="92"/>
                </a:cxn>
                <a:cxn ang="0">
                  <a:pos x="480" y="0"/>
                </a:cxn>
                <a:cxn ang="0">
                  <a:pos x="868" y="151"/>
                </a:cxn>
                <a:cxn ang="0">
                  <a:pos x="270" y="259"/>
                </a:cxn>
                <a:cxn ang="0">
                  <a:pos x="228" y="484"/>
                </a:cxn>
                <a:cxn ang="0">
                  <a:pos x="480" y="818"/>
                </a:cxn>
                <a:cxn ang="0">
                  <a:pos x="733" y="493"/>
                </a:cxn>
                <a:cxn ang="0">
                  <a:pos x="480" y="167"/>
                </a:cxn>
                <a:cxn ang="0">
                  <a:pos x="270" y="259"/>
                </a:cxn>
              </a:cxnLst>
              <a:rect l="0" t="0" r="r" b="b"/>
              <a:pathLst>
                <a:path w="960" h="976">
                  <a:moveTo>
                    <a:pt x="868" y="151"/>
                  </a:moveTo>
                  <a:cubicBezTo>
                    <a:pt x="927" y="226"/>
                    <a:pt x="960" y="351"/>
                    <a:pt x="960" y="501"/>
                  </a:cubicBezTo>
                  <a:cubicBezTo>
                    <a:pt x="960" y="676"/>
                    <a:pt x="910" y="810"/>
                    <a:pt x="809" y="893"/>
                  </a:cubicBezTo>
                  <a:cubicBezTo>
                    <a:pt x="742" y="951"/>
                    <a:pt x="624" y="976"/>
                    <a:pt x="497" y="976"/>
                  </a:cubicBezTo>
                  <a:cubicBezTo>
                    <a:pt x="312" y="976"/>
                    <a:pt x="160" y="918"/>
                    <a:pt x="85" y="810"/>
                  </a:cubicBezTo>
                  <a:cubicBezTo>
                    <a:pt x="26" y="726"/>
                    <a:pt x="0" y="626"/>
                    <a:pt x="0" y="493"/>
                  </a:cubicBezTo>
                  <a:cubicBezTo>
                    <a:pt x="0" y="309"/>
                    <a:pt x="51" y="167"/>
                    <a:pt x="144" y="92"/>
                  </a:cubicBezTo>
                  <a:cubicBezTo>
                    <a:pt x="219" y="34"/>
                    <a:pt x="346" y="0"/>
                    <a:pt x="480" y="0"/>
                  </a:cubicBezTo>
                  <a:cubicBezTo>
                    <a:pt x="657" y="0"/>
                    <a:pt x="792" y="51"/>
                    <a:pt x="868" y="151"/>
                  </a:cubicBezTo>
                  <a:close/>
                  <a:moveTo>
                    <a:pt x="270" y="259"/>
                  </a:moveTo>
                  <a:cubicBezTo>
                    <a:pt x="245" y="309"/>
                    <a:pt x="228" y="384"/>
                    <a:pt x="228" y="484"/>
                  </a:cubicBezTo>
                  <a:cubicBezTo>
                    <a:pt x="228" y="718"/>
                    <a:pt x="304" y="818"/>
                    <a:pt x="480" y="818"/>
                  </a:cubicBezTo>
                  <a:cubicBezTo>
                    <a:pt x="657" y="818"/>
                    <a:pt x="733" y="718"/>
                    <a:pt x="733" y="493"/>
                  </a:cubicBezTo>
                  <a:cubicBezTo>
                    <a:pt x="733" y="267"/>
                    <a:pt x="657" y="167"/>
                    <a:pt x="480" y="167"/>
                  </a:cubicBezTo>
                  <a:cubicBezTo>
                    <a:pt x="388" y="167"/>
                    <a:pt x="312" y="201"/>
                    <a:pt x="270" y="259"/>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8" name="Freeform 6"/>
            <p:cNvSpPr>
              <a:spLocks noEditPoints="1"/>
            </p:cNvSpPr>
            <p:nvPr userDrawn="1"/>
          </p:nvSpPr>
          <p:spPr bwMode="auto">
            <a:xfrm>
              <a:off x="274361" y="4178683"/>
              <a:ext cx="776199" cy="851660"/>
            </a:xfrm>
            <a:custGeom>
              <a:avLst/>
              <a:gdLst/>
              <a:ahLst/>
              <a:cxnLst>
                <a:cxn ang="0">
                  <a:pos x="212" y="976"/>
                </a:cxn>
                <a:cxn ang="0">
                  <a:pos x="0" y="976"/>
                </a:cxn>
                <a:cxn ang="0">
                  <a:pos x="0" y="0"/>
                </a:cxn>
                <a:cxn ang="0">
                  <a:pos x="491" y="0"/>
                </a:cxn>
                <a:cxn ang="0">
                  <a:pos x="787" y="85"/>
                </a:cxn>
                <a:cxn ang="0">
                  <a:pos x="880" y="312"/>
                </a:cxn>
                <a:cxn ang="0">
                  <a:pos x="770" y="573"/>
                </a:cxn>
                <a:cxn ang="0">
                  <a:pos x="550" y="632"/>
                </a:cxn>
                <a:cxn ang="0">
                  <a:pos x="212" y="632"/>
                </a:cxn>
                <a:cxn ang="0">
                  <a:pos x="212" y="976"/>
                </a:cxn>
                <a:cxn ang="0">
                  <a:pos x="500" y="455"/>
                </a:cxn>
                <a:cxn ang="0">
                  <a:pos x="610" y="430"/>
                </a:cxn>
                <a:cxn ang="0">
                  <a:pos x="652" y="312"/>
                </a:cxn>
                <a:cxn ang="0">
                  <a:pos x="576" y="177"/>
                </a:cxn>
                <a:cxn ang="0">
                  <a:pos x="500" y="169"/>
                </a:cxn>
                <a:cxn ang="0">
                  <a:pos x="212" y="169"/>
                </a:cxn>
                <a:cxn ang="0">
                  <a:pos x="212" y="455"/>
                </a:cxn>
                <a:cxn ang="0">
                  <a:pos x="500" y="455"/>
                </a:cxn>
              </a:cxnLst>
              <a:rect l="0" t="0" r="r" b="b"/>
              <a:pathLst>
                <a:path w="880" h="976">
                  <a:moveTo>
                    <a:pt x="212" y="976"/>
                  </a:moveTo>
                  <a:cubicBezTo>
                    <a:pt x="0" y="976"/>
                    <a:pt x="0" y="976"/>
                    <a:pt x="0" y="976"/>
                  </a:cubicBezTo>
                  <a:cubicBezTo>
                    <a:pt x="0" y="0"/>
                    <a:pt x="0" y="0"/>
                    <a:pt x="0" y="0"/>
                  </a:cubicBezTo>
                  <a:cubicBezTo>
                    <a:pt x="491" y="0"/>
                    <a:pt x="491" y="0"/>
                    <a:pt x="491" y="0"/>
                  </a:cubicBezTo>
                  <a:cubicBezTo>
                    <a:pt x="669" y="0"/>
                    <a:pt x="728" y="17"/>
                    <a:pt x="787" y="85"/>
                  </a:cubicBezTo>
                  <a:cubicBezTo>
                    <a:pt x="847" y="152"/>
                    <a:pt x="880" y="228"/>
                    <a:pt x="880" y="312"/>
                  </a:cubicBezTo>
                  <a:cubicBezTo>
                    <a:pt x="880" y="421"/>
                    <a:pt x="838" y="514"/>
                    <a:pt x="770" y="573"/>
                  </a:cubicBezTo>
                  <a:cubicBezTo>
                    <a:pt x="711" y="615"/>
                    <a:pt x="660" y="632"/>
                    <a:pt x="550" y="632"/>
                  </a:cubicBezTo>
                  <a:cubicBezTo>
                    <a:pt x="212" y="632"/>
                    <a:pt x="212" y="632"/>
                    <a:pt x="212" y="632"/>
                  </a:cubicBezTo>
                  <a:cubicBezTo>
                    <a:pt x="212" y="976"/>
                    <a:pt x="212" y="976"/>
                    <a:pt x="212" y="976"/>
                  </a:cubicBezTo>
                  <a:close/>
                  <a:moveTo>
                    <a:pt x="500" y="455"/>
                  </a:moveTo>
                  <a:cubicBezTo>
                    <a:pt x="550" y="455"/>
                    <a:pt x="584" y="455"/>
                    <a:pt x="610" y="430"/>
                  </a:cubicBezTo>
                  <a:cubicBezTo>
                    <a:pt x="635" y="413"/>
                    <a:pt x="652" y="362"/>
                    <a:pt x="652" y="312"/>
                  </a:cubicBezTo>
                  <a:cubicBezTo>
                    <a:pt x="652" y="244"/>
                    <a:pt x="627" y="194"/>
                    <a:pt x="576" y="177"/>
                  </a:cubicBezTo>
                  <a:cubicBezTo>
                    <a:pt x="559" y="177"/>
                    <a:pt x="534" y="169"/>
                    <a:pt x="500" y="169"/>
                  </a:cubicBezTo>
                  <a:cubicBezTo>
                    <a:pt x="212" y="169"/>
                    <a:pt x="212" y="169"/>
                    <a:pt x="212" y="169"/>
                  </a:cubicBezTo>
                  <a:cubicBezTo>
                    <a:pt x="212" y="455"/>
                    <a:pt x="212" y="455"/>
                    <a:pt x="212" y="455"/>
                  </a:cubicBezTo>
                  <a:cubicBezTo>
                    <a:pt x="500" y="455"/>
                    <a:pt x="500" y="455"/>
                    <a:pt x="500" y="455"/>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9" name="Freeform 7"/>
            <p:cNvSpPr>
              <a:spLocks/>
            </p:cNvSpPr>
            <p:nvPr userDrawn="1"/>
          </p:nvSpPr>
          <p:spPr bwMode="auto">
            <a:xfrm>
              <a:off x="1126021" y="4178683"/>
              <a:ext cx="711516" cy="851660"/>
            </a:xfrm>
            <a:custGeom>
              <a:avLst/>
              <a:gdLst/>
              <a:ahLst/>
              <a:cxnLst>
                <a:cxn ang="0">
                  <a:pos x="66" y="79"/>
                </a:cxn>
                <a:cxn ang="0">
                  <a:pos x="49" y="79"/>
                </a:cxn>
                <a:cxn ang="0">
                  <a:pos x="49" y="46"/>
                </a:cxn>
                <a:cxn ang="0">
                  <a:pos x="17" y="46"/>
                </a:cxn>
                <a:cxn ang="0">
                  <a:pos x="17" y="79"/>
                </a:cxn>
                <a:cxn ang="0">
                  <a:pos x="0" y="79"/>
                </a:cxn>
                <a:cxn ang="0">
                  <a:pos x="0" y="0"/>
                </a:cxn>
                <a:cxn ang="0">
                  <a:pos x="17" y="0"/>
                </a:cxn>
                <a:cxn ang="0">
                  <a:pos x="17" y="32"/>
                </a:cxn>
                <a:cxn ang="0">
                  <a:pos x="49" y="32"/>
                </a:cxn>
                <a:cxn ang="0">
                  <a:pos x="49" y="0"/>
                </a:cxn>
                <a:cxn ang="0">
                  <a:pos x="66" y="0"/>
                </a:cxn>
                <a:cxn ang="0">
                  <a:pos x="66" y="79"/>
                </a:cxn>
                <a:cxn ang="0">
                  <a:pos x="66" y="79"/>
                </a:cxn>
              </a:cxnLst>
              <a:rect l="0" t="0" r="r" b="b"/>
              <a:pathLst>
                <a:path w="66" h="79">
                  <a:moveTo>
                    <a:pt x="66" y="79"/>
                  </a:moveTo>
                  <a:lnTo>
                    <a:pt x="49" y="79"/>
                  </a:lnTo>
                  <a:lnTo>
                    <a:pt x="49" y="46"/>
                  </a:lnTo>
                  <a:lnTo>
                    <a:pt x="17" y="46"/>
                  </a:lnTo>
                  <a:lnTo>
                    <a:pt x="17" y="79"/>
                  </a:lnTo>
                  <a:lnTo>
                    <a:pt x="0" y="79"/>
                  </a:lnTo>
                  <a:lnTo>
                    <a:pt x="0" y="0"/>
                  </a:lnTo>
                  <a:lnTo>
                    <a:pt x="17" y="0"/>
                  </a:lnTo>
                  <a:lnTo>
                    <a:pt x="17" y="32"/>
                  </a:lnTo>
                  <a:lnTo>
                    <a:pt x="49" y="32"/>
                  </a:lnTo>
                  <a:lnTo>
                    <a:pt x="49" y="0"/>
                  </a:lnTo>
                  <a:lnTo>
                    <a:pt x="66" y="0"/>
                  </a:lnTo>
                  <a:lnTo>
                    <a:pt x="66" y="79"/>
                  </a:lnTo>
                  <a:lnTo>
                    <a:pt x="66" y="79"/>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10" name="Freeform 8"/>
            <p:cNvSpPr>
              <a:spLocks noEditPoints="1"/>
            </p:cNvSpPr>
            <p:nvPr userDrawn="1"/>
          </p:nvSpPr>
          <p:spPr bwMode="auto">
            <a:xfrm>
              <a:off x="1945342" y="4178683"/>
              <a:ext cx="851667" cy="851660"/>
            </a:xfrm>
            <a:custGeom>
              <a:avLst/>
              <a:gdLst/>
              <a:ahLst/>
              <a:cxnLst>
                <a:cxn ang="0">
                  <a:pos x="868" y="151"/>
                </a:cxn>
                <a:cxn ang="0">
                  <a:pos x="960" y="501"/>
                </a:cxn>
                <a:cxn ang="0">
                  <a:pos x="809" y="893"/>
                </a:cxn>
                <a:cxn ang="0">
                  <a:pos x="497" y="976"/>
                </a:cxn>
                <a:cxn ang="0">
                  <a:pos x="85" y="810"/>
                </a:cxn>
                <a:cxn ang="0">
                  <a:pos x="0" y="493"/>
                </a:cxn>
                <a:cxn ang="0">
                  <a:pos x="144" y="92"/>
                </a:cxn>
                <a:cxn ang="0">
                  <a:pos x="480" y="0"/>
                </a:cxn>
                <a:cxn ang="0">
                  <a:pos x="868" y="151"/>
                </a:cxn>
                <a:cxn ang="0">
                  <a:pos x="270" y="259"/>
                </a:cxn>
                <a:cxn ang="0">
                  <a:pos x="228" y="484"/>
                </a:cxn>
                <a:cxn ang="0">
                  <a:pos x="480" y="818"/>
                </a:cxn>
                <a:cxn ang="0">
                  <a:pos x="733" y="493"/>
                </a:cxn>
                <a:cxn ang="0">
                  <a:pos x="480" y="167"/>
                </a:cxn>
                <a:cxn ang="0">
                  <a:pos x="270" y="259"/>
                </a:cxn>
              </a:cxnLst>
              <a:rect l="0" t="0" r="r" b="b"/>
              <a:pathLst>
                <a:path w="960" h="976">
                  <a:moveTo>
                    <a:pt x="868" y="151"/>
                  </a:moveTo>
                  <a:cubicBezTo>
                    <a:pt x="927" y="226"/>
                    <a:pt x="960" y="351"/>
                    <a:pt x="960" y="501"/>
                  </a:cubicBezTo>
                  <a:cubicBezTo>
                    <a:pt x="960" y="676"/>
                    <a:pt x="910" y="810"/>
                    <a:pt x="809" y="893"/>
                  </a:cubicBezTo>
                  <a:cubicBezTo>
                    <a:pt x="742" y="951"/>
                    <a:pt x="624" y="976"/>
                    <a:pt x="497" y="976"/>
                  </a:cubicBezTo>
                  <a:cubicBezTo>
                    <a:pt x="312" y="976"/>
                    <a:pt x="160" y="918"/>
                    <a:pt x="85" y="810"/>
                  </a:cubicBezTo>
                  <a:cubicBezTo>
                    <a:pt x="26" y="726"/>
                    <a:pt x="0" y="626"/>
                    <a:pt x="0" y="493"/>
                  </a:cubicBezTo>
                  <a:cubicBezTo>
                    <a:pt x="0" y="309"/>
                    <a:pt x="51" y="167"/>
                    <a:pt x="144" y="92"/>
                  </a:cubicBezTo>
                  <a:cubicBezTo>
                    <a:pt x="228" y="34"/>
                    <a:pt x="346" y="0"/>
                    <a:pt x="480" y="0"/>
                  </a:cubicBezTo>
                  <a:cubicBezTo>
                    <a:pt x="657" y="0"/>
                    <a:pt x="792" y="51"/>
                    <a:pt x="868" y="151"/>
                  </a:cubicBezTo>
                  <a:close/>
                  <a:moveTo>
                    <a:pt x="270" y="259"/>
                  </a:moveTo>
                  <a:cubicBezTo>
                    <a:pt x="245" y="309"/>
                    <a:pt x="228" y="384"/>
                    <a:pt x="228" y="484"/>
                  </a:cubicBezTo>
                  <a:cubicBezTo>
                    <a:pt x="228" y="718"/>
                    <a:pt x="304" y="818"/>
                    <a:pt x="480" y="818"/>
                  </a:cubicBezTo>
                  <a:cubicBezTo>
                    <a:pt x="657" y="818"/>
                    <a:pt x="733" y="718"/>
                    <a:pt x="733" y="493"/>
                  </a:cubicBezTo>
                  <a:cubicBezTo>
                    <a:pt x="733" y="267"/>
                    <a:pt x="657" y="167"/>
                    <a:pt x="480" y="167"/>
                  </a:cubicBezTo>
                  <a:cubicBezTo>
                    <a:pt x="388" y="167"/>
                    <a:pt x="312" y="201"/>
                    <a:pt x="270" y="259"/>
                  </a:cubicBezTo>
                  <a:close/>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sp>
          <p:nvSpPr>
            <p:cNvPr id="11" name="Freeform 9"/>
            <p:cNvSpPr>
              <a:spLocks/>
            </p:cNvSpPr>
            <p:nvPr userDrawn="1"/>
          </p:nvSpPr>
          <p:spPr bwMode="auto">
            <a:xfrm>
              <a:off x="2850908" y="4178683"/>
              <a:ext cx="819322" cy="851660"/>
            </a:xfrm>
            <a:custGeom>
              <a:avLst/>
              <a:gdLst/>
              <a:ahLst/>
              <a:cxnLst>
                <a:cxn ang="0">
                  <a:pos x="52" y="800"/>
                </a:cxn>
                <a:cxn ang="0">
                  <a:pos x="503" y="800"/>
                </a:cxn>
                <a:cxn ang="0">
                  <a:pos x="648" y="775"/>
                </a:cxn>
                <a:cxn ang="0">
                  <a:pos x="699" y="690"/>
                </a:cxn>
                <a:cxn ang="0">
                  <a:pos x="630" y="581"/>
                </a:cxn>
                <a:cxn ang="0">
                  <a:pos x="528" y="564"/>
                </a:cxn>
                <a:cxn ang="0">
                  <a:pos x="341" y="564"/>
                </a:cxn>
                <a:cxn ang="0">
                  <a:pos x="94" y="505"/>
                </a:cxn>
                <a:cxn ang="0">
                  <a:pos x="0" y="287"/>
                </a:cxn>
                <a:cxn ang="0">
                  <a:pos x="171" y="17"/>
                </a:cxn>
                <a:cxn ang="0">
                  <a:pos x="384" y="0"/>
                </a:cxn>
                <a:cxn ang="0">
                  <a:pos x="877" y="0"/>
                </a:cxn>
                <a:cxn ang="0">
                  <a:pos x="877" y="169"/>
                </a:cxn>
                <a:cxn ang="0">
                  <a:pos x="435" y="169"/>
                </a:cxn>
                <a:cxn ang="0">
                  <a:pos x="298" y="177"/>
                </a:cxn>
                <a:cxn ang="0">
                  <a:pos x="239" y="278"/>
                </a:cxn>
                <a:cxn ang="0">
                  <a:pos x="290" y="379"/>
                </a:cxn>
                <a:cxn ang="0">
                  <a:pos x="418" y="396"/>
                </a:cxn>
                <a:cxn ang="0">
                  <a:pos x="571" y="396"/>
                </a:cxn>
                <a:cxn ang="0">
                  <a:pos x="852" y="472"/>
                </a:cxn>
                <a:cxn ang="0">
                  <a:pos x="928" y="690"/>
                </a:cxn>
                <a:cxn ang="0">
                  <a:pos x="801" y="934"/>
                </a:cxn>
                <a:cxn ang="0">
                  <a:pos x="545" y="976"/>
                </a:cxn>
                <a:cxn ang="0">
                  <a:pos x="52" y="976"/>
                </a:cxn>
                <a:cxn ang="0">
                  <a:pos x="52" y="800"/>
                </a:cxn>
              </a:cxnLst>
              <a:rect l="0" t="0" r="r" b="b"/>
              <a:pathLst>
                <a:path w="928" h="976">
                  <a:moveTo>
                    <a:pt x="52" y="800"/>
                  </a:moveTo>
                  <a:cubicBezTo>
                    <a:pt x="503" y="800"/>
                    <a:pt x="503" y="800"/>
                    <a:pt x="503" y="800"/>
                  </a:cubicBezTo>
                  <a:cubicBezTo>
                    <a:pt x="579" y="800"/>
                    <a:pt x="622" y="791"/>
                    <a:pt x="648" y="775"/>
                  </a:cubicBezTo>
                  <a:cubicBezTo>
                    <a:pt x="673" y="758"/>
                    <a:pt x="699" y="724"/>
                    <a:pt x="699" y="690"/>
                  </a:cubicBezTo>
                  <a:cubicBezTo>
                    <a:pt x="699" y="640"/>
                    <a:pt x="673" y="606"/>
                    <a:pt x="630" y="581"/>
                  </a:cubicBezTo>
                  <a:cubicBezTo>
                    <a:pt x="613" y="573"/>
                    <a:pt x="571" y="564"/>
                    <a:pt x="528" y="564"/>
                  </a:cubicBezTo>
                  <a:cubicBezTo>
                    <a:pt x="341" y="564"/>
                    <a:pt x="341" y="564"/>
                    <a:pt x="341" y="564"/>
                  </a:cubicBezTo>
                  <a:cubicBezTo>
                    <a:pt x="222" y="564"/>
                    <a:pt x="145" y="547"/>
                    <a:pt x="94" y="505"/>
                  </a:cubicBezTo>
                  <a:cubicBezTo>
                    <a:pt x="35" y="446"/>
                    <a:pt x="0" y="371"/>
                    <a:pt x="0" y="287"/>
                  </a:cubicBezTo>
                  <a:cubicBezTo>
                    <a:pt x="0" y="160"/>
                    <a:pt x="69" y="51"/>
                    <a:pt x="171" y="17"/>
                  </a:cubicBezTo>
                  <a:cubicBezTo>
                    <a:pt x="222" y="0"/>
                    <a:pt x="273" y="0"/>
                    <a:pt x="384" y="0"/>
                  </a:cubicBezTo>
                  <a:cubicBezTo>
                    <a:pt x="877" y="0"/>
                    <a:pt x="877" y="0"/>
                    <a:pt x="877" y="0"/>
                  </a:cubicBezTo>
                  <a:cubicBezTo>
                    <a:pt x="877" y="169"/>
                    <a:pt x="877" y="169"/>
                    <a:pt x="877" y="169"/>
                  </a:cubicBezTo>
                  <a:cubicBezTo>
                    <a:pt x="435" y="169"/>
                    <a:pt x="435" y="169"/>
                    <a:pt x="435" y="169"/>
                  </a:cubicBezTo>
                  <a:cubicBezTo>
                    <a:pt x="341" y="177"/>
                    <a:pt x="333" y="177"/>
                    <a:pt x="298" y="177"/>
                  </a:cubicBezTo>
                  <a:cubicBezTo>
                    <a:pt x="256" y="194"/>
                    <a:pt x="239" y="228"/>
                    <a:pt x="239" y="278"/>
                  </a:cubicBezTo>
                  <a:cubicBezTo>
                    <a:pt x="239" y="329"/>
                    <a:pt x="256" y="362"/>
                    <a:pt x="290" y="379"/>
                  </a:cubicBezTo>
                  <a:cubicBezTo>
                    <a:pt x="324" y="388"/>
                    <a:pt x="341" y="396"/>
                    <a:pt x="418" y="396"/>
                  </a:cubicBezTo>
                  <a:cubicBezTo>
                    <a:pt x="571" y="396"/>
                    <a:pt x="571" y="396"/>
                    <a:pt x="571" y="396"/>
                  </a:cubicBezTo>
                  <a:cubicBezTo>
                    <a:pt x="716" y="396"/>
                    <a:pt x="801" y="413"/>
                    <a:pt x="852" y="472"/>
                  </a:cubicBezTo>
                  <a:cubicBezTo>
                    <a:pt x="903" y="514"/>
                    <a:pt x="928" y="606"/>
                    <a:pt x="928" y="690"/>
                  </a:cubicBezTo>
                  <a:cubicBezTo>
                    <a:pt x="928" y="791"/>
                    <a:pt x="877" y="884"/>
                    <a:pt x="801" y="934"/>
                  </a:cubicBezTo>
                  <a:cubicBezTo>
                    <a:pt x="758" y="968"/>
                    <a:pt x="690" y="976"/>
                    <a:pt x="545" y="976"/>
                  </a:cubicBezTo>
                  <a:cubicBezTo>
                    <a:pt x="52" y="976"/>
                    <a:pt x="52" y="976"/>
                    <a:pt x="52" y="976"/>
                  </a:cubicBezTo>
                  <a:cubicBezTo>
                    <a:pt x="52" y="800"/>
                    <a:pt x="52" y="800"/>
                    <a:pt x="52" y="800"/>
                  </a:cubicBezTo>
                </a:path>
              </a:pathLst>
            </a:custGeom>
            <a:solidFill>
              <a:schemeClr val="bg1"/>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solidFill>
                  <a:srgbClr val="5A5A5A"/>
                </a:solidFill>
                <a:latin typeface="Calibri"/>
              </a:endParaRPr>
            </a:p>
          </p:txBody>
        </p:sp>
      </p:grpSp>
      <p:sp>
        <p:nvSpPr>
          <p:cNvPr id="12" name="Footer Placeholder 4"/>
          <p:cNvSpPr txBox="1">
            <a:spLocks/>
          </p:cNvSpPr>
          <p:nvPr userDrawn="1"/>
        </p:nvSpPr>
        <p:spPr>
          <a:xfrm>
            <a:off x="7914640" y="6556249"/>
            <a:ext cx="3860800" cy="212725"/>
          </a:xfrm>
          <a:prstGeom prst="rect">
            <a:avLst/>
          </a:prstGeom>
        </p:spPr>
        <p:txBody>
          <a:bodyPr/>
          <a:lstStyle>
            <a:defPPr>
              <a:defRPr lang="en-US"/>
            </a:defPPr>
            <a:lvl1pPr marR="0" lvl="0" indent="0" algn="r" fontAlgn="auto">
              <a:lnSpc>
                <a:spcPct val="100000"/>
              </a:lnSpc>
              <a:spcBef>
                <a:spcPts val="0"/>
              </a:spcBef>
              <a:spcAft>
                <a:spcPts val="0"/>
              </a:spcAft>
              <a:buClrTx/>
              <a:buSzTx/>
              <a:buFontTx/>
              <a:buNone/>
              <a:tabLst/>
              <a:defRPr kumimoji="0" sz="800" b="0" i="0" u="none" strike="noStrike" cap="none" spc="0" normalizeH="0" baseline="0">
                <a:ln>
                  <a:noFill/>
                </a:ln>
                <a:solidFill>
                  <a:schemeClr val="tx2">
                    <a:lumMod val="75000"/>
                  </a:schemeClr>
                </a:solidFill>
                <a:effectLst/>
                <a:uLnTx/>
                <a:uFillTx/>
                <a:latin typeface="Arial" pitchFamily="34" charset="0"/>
                <a:cs typeface="Arial" pitchFamily="34" charset="0"/>
              </a:defRPr>
            </a:lvl1pPr>
          </a:lstStyle>
          <a:p>
            <a:r>
              <a:rPr lang="en-US" dirty="0">
                <a:solidFill>
                  <a:srgbClr val="FFFFFF">
                    <a:lumMod val="95000"/>
                  </a:srgbClr>
                </a:solidFill>
              </a:rPr>
              <a:t>© Sophos Ltd. All rights reserved.</a:t>
            </a:r>
          </a:p>
        </p:txBody>
      </p:sp>
    </p:spTree>
    <p:extLst>
      <p:ext uri="{BB962C8B-B14F-4D97-AF65-F5344CB8AC3E}">
        <p14:creationId xmlns:p14="http://schemas.microsoft.com/office/powerpoint/2010/main" val="38073908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Title">
    <p:spTree>
      <p:nvGrpSpPr>
        <p:cNvPr id="1" name=""/>
        <p:cNvGrpSpPr/>
        <p:nvPr/>
      </p:nvGrpSpPr>
      <p:grpSpPr>
        <a:xfrm>
          <a:off x="0" y="0"/>
          <a:ext cx="0" cy="0"/>
          <a:chOff x="0" y="0"/>
          <a:chExt cx="0" cy="0"/>
        </a:xfrm>
      </p:grpSpPr>
      <p:pic>
        <p:nvPicPr>
          <p:cNvPr id="17" name="Picture 16" descr="Sales Kickoff 2013 PPT slide-46.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Rectangle 17"/>
          <p:cNvSpPr/>
          <p:nvPr userDrawn="1"/>
        </p:nvSpPr>
        <p:spPr>
          <a:xfrm>
            <a:off x="0" y="4723322"/>
            <a:ext cx="12192000" cy="21346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en-US" dirty="0">
              <a:solidFill>
                <a:srgbClr val="FFFFFF"/>
              </a:solidFill>
              <a:latin typeface="Calibri"/>
            </a:endParaRPr>
          </a:p>
        </p:txBody>
      </p:sp>
      <p:sp>
        <p:nvSpPr>
          <p:cNvPr id="20" name="Subtitle 2"/>
          <p:cNvSpPr>
            <a:spLocks noGrp="1"/>
          </p:cNvSpPr>
          <p:nvPr>
            <p:ph type="subTitle" idx="1"/>
          </p:nvPr>
        </p:nvSpPr>
        <p:spPr>
          <a:xfrm>
            <a:off x="645416" y="5005897"/>
            <a:ext cx="7550317" cy="508001"/>
          </a:xfrm>
        </p:spPr>
        <p:txBody>
          <a:bodyPr>
            <a:normAutofit/>
          </a:bodyPr>
          <a:lstStyle>
            <a:lvl1pPr marL="0" indent="0" algn="l">
              <a:buNone/>
              <a:defRPr sz="2900" b="1">
                <a:solidFill>
                  <a:srgbClr val="333333"/>
                </a:solidFill>
                <a:effectLst/>
                <a:latin typeface="+mn-lt"/>
                <a:cs typeface="Arial"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dirty="0"/>
              <a:t>Click to edit Master subtitle style</a:t>
            </a:r>
          </a:p>
        </p:txBody>
      </p:sp>
      <p:pic>
        <p:nvPicPr>
          <p:cNvPr id="21" name="Picture 11"/>
          <p:cNvPicPr>
            <a:picLocks noChangeAspect="1" noChangeArrowheads="1"/>
          </p:cNvPicPr>
          <p:nvPr userDrawn="1"/>
        </p:nvPicPr>
        <p:blipFill>
          <a:blip r:embed="rId3" cstate="print"/>
          <a:srcRect/>
          <a:stretch>
            <a:fillRect/>
          </a:stretch>
        </p:blipFill>
        <p:spPr bwMode="auto">
          <a:xfrm>
            <a:off x="9185839" y="6239163"/>
            <a:ext cx="2451096" cy="308044"/>
          </a:xfrm>
          <a:prstGeom prst="rect">
            <a:avLst/>
          </a:prstGeom>
          <a:noFill/>
          <a:ln w="9525">
            <a:noFill/>
            <a:miter lim="800000"/>
            <a:headEnd/>
            <a:tailEnd/>
          </a:ln>
          <a:effectLst/>
        </p:spPr>
      </p:pic>
      <p:sp>
        <p:nvSpPr>
          <p:cNvPr id="22" name="AutoShape 3"/>
          <p:cNvSpPr>
            <a:spLocks noChangeAspect="1" noChangeArrowheads="1" noTextEdit="1"/>
          </p:cNvSpPr>
          <p:nvPr userDrawn="1"/>
        </p:nvSpPr>
        <p:spPr bwMode="auto">
          <a:xfrm>
            <a:off x="8009467" y="255590"/>
            <a:ext cx="4182533" cy="4016375"/>
          </a:xfrm>
          <a:prstGeom prst="rect">
            <a:avLst/>
          </a:prstGeom>
          <a:noFill/>
          <a:ln w="9525">
            <a:noFill/>
            <a:miter lim="800000"/>
            <a:headEnd/>
            <a:tailEnd/>
          </a:ln>
        </p:spPr>
        <p:txBody>
          <a:bodyPr vert="horz" wrap="square" lIns="121917" tIns="60958" rIns="121917" bIns="60958" numCol="1" anchor="t" anchorCtr="0" compatLnSpc="1">
            <a:prstTxWarp prst="textNoShape">
              <a:avLst/>
            </a:prstTxWarp>
          </a:bodyPr>
          <a:lstStyle/>
          <a:p>
            <a:endParaRPr lang="en-US" dirty="0">
              <a:solidFill>
                <a:srgbClr val="5A5A5A"/>
              </a:solidFill>
              <a:latin typeface="Calibri"/>
            </a:endParaRPr>
          </a:p>
        </p:txBody>
      </p:sp>
      <p:sp>
        <p:nvSpPr>
          <p:cNvPr id="23" name="Text Placeholder 10"/>
          <p:cNvSpPr>
            <a:spLocks noGrp="1"/>
          </p:cNvSpPr>
          <p:nvPr>
            <p:ph type="body" sz="quarter" idx="10"/>
          </p:nvPr>
        </p:nvSpPr>
        <p:spPr>
          <a:xfrm>
            <a:off x="668869" y="5377374"/>
            <a:ext cx="7531100" cy="519113"/>
          </a:xfrm>
        </p:spPr>
        <p:txBody>
          <a:bodyPr anchor="t">
            <a:normAutofit/>
          </a:bodyPr>
          <a:lstStyle>
            <a:lvl1pPr marL="0" indent="0">
              <a:buNone/>
              <a:defRPr sz="2700">
                <a:solidFill>
                  <a:srgbClr val="737373"/>
                </a:solidFill>
              </a:defRPr>
            </a:lvl1pPr>
          </a:lstStyle>
          <a:p>
            <a:pPr lvl="0"/>
            <a:r>
              <a:rPr lang="en-US" dirty="0"/>
              <a:t>Click to edit Master text styles</a:t>
            </a:r>
          </a:p>
        </p:txBody>
      </p:sp>
      <p:sp>
        <p:nvSpPr>
          <p:cNvPr id="24" name="AutoShape 10"/>
          <p:cNvSpPr>
            <a:spLocks noChangeAspect="1" noChangeArrowheads="1" noTextEdit="1"/>
          </p:cNvSpPr>
          <p:nvPr userDrawn="1"/>
        </p:nvSpPr>
        <p:spPr bwMode="auto">
          <a:xfrm>
            <a:off x="7954435" y="257176"/>
            <a:ext cx="423756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17" tIns="60958" rIns="121917" bIns="60958" numCol="1" anchor="t" anchorCtr="0" compatLnSpc="1">
            <a:prstTxWarp prst="textNoShape">
              <a:avLst/>
            </a:prstTxWarp>
          </a:bodyPr>
          <a:lstStyle/>
          <a:p>
            <a:endParaRPr lang="en-US" dirty="0">
              <a:solidFill>
                <a:srgbClr val="5A5A5A"/>
              </a:solidFill>
              <a:latin typeface="Calibri"/>
            </a:endParaRPr>
          </a:p>
        </p:txBody>
      </p:sp>
      <p:sp>
        <p:nvSpPr>
          <p:cNvPr id="25" name="Title 1"/>
          <p:cNvSpPr>
            <a:spLocks noGrp="1"/>
          </p:cNvSpPr>
          <p:nvPr>
            <p:ph type="ctrTitle" hasCustomPrompt="1"/>
          </p:nvPr>
        </p:nvSpPr>
        <p:spPr>
          <a:xfrm>
            <a:off x="643469" y="1436256"/>
            <a:ext cx="7507111" cy="2724821"/>
          </a:xfrm>
        </p:spPr>
        <p:txBody>
          <a:bodyPr anchor="ctr">
            <a:noAutofit/>
          </a:bodyPr>
          <a:lstStyle>
            <a:lvl1pPr algn="l">
              <a:lnSpc>
                <a:spcPct val="90000"/>
              </a:lnSpc>
              <a:defRPr sz="5300" b="1">
                <a:solidFill>
                  <a:schemeClr val="bg1"/>
                </a:solidFill>
                <a:effectLst>
                  <a:outerShdw blurRad="25400" dist="12700" dir="5400000" algn="tl" rotWithShape="0">
                    <a:srgbClr val="000000">
                      <a:alpha val="40000"/>
                    </a:srgbClr>
                  </a:outerShdw>
                </a:effectLst>
                <a:latin typeface="+mj-lt"/>
                <a:cs typeface="Arial" pitchFamily="34" charset="0"/>
              </a:defRPr>
            </a:lvl1pPr>
          </a:lstStyle>
          <a:p>
            <a:r>
              <a:rPr lang="en-US" dirty="0"/>
              <a:t>Presentation Title</a:t>
            </a:r>
          </a:p>
        </p:txBody>
      </p:sp>
    </p:spTree>
    <p:extLst>
      <p:ext uri="{BB962C8B-B14F-4D97-AF65-F5344CB8AC3E}">
        <p14:creationId xmlns:p14="http://schemas.microsoft.com/office/powerpoint/2010/main" val="7652103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Side by Side">
    <p:spTree>
      <p:nvGrpSpPr>
        <p:cNvPr id="1" name=""/>
        <p:cNvGrpSpPr/>
        <p:nvPr/>
      </p:nvGrpSpPr>
      <p:grpSpPr>
        <a:xfrm>
          <a:off x="0" y="0"/>
          <a:ext cx="0" cy="0"/>
          <a:chOff x="0" y="0"/>
          <a:chExt cx="0" cy="0"/>
        </a:xfrm>
      </p:grpSpPr>
      <p:sp>
        <p:nvSpPr>
          <p:cNvPr id="3" name="Content Placeholder 2"/>
          <p:cNvSpPr>
            <a:spLocks noGrp="1"/>
          </p:cNvSpPr>
          <p:nvPr>
            <p:ph sz="quarter" idx="10"/>
          </p:nvPr>
        </p:nvSpPr>
        <p:spPr>
          <a:xfrm>
            <a:off x="596982" y="1441005"/>
            <a:ext cx="5318567" cy="4852196"/>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2"/>
          <p:cNvSpPr>
            <a:spLocks noGrp="1"/>
          </p:cNvSpPr>
          <p:nvPr>
            <p:ph sz="quarter" idx="11"/>
          </p:nvPr>
        </p:nvSpPr>
        <p:spPr>
          <a:xfrm>
            <a:off x="6241177" y="1449146"/>
            <a:ext cx="5372839" cy="4844055"/>
          </a:xfrm>
        </p:spPr>
        <p:txBody>
          <a:bodyPr/>
          <a:lstStyle/>
          <a:p>
            <a:pPr lvl="0"/>
            <a:r>
              <a:rPr lang="en-US" dirty="0"/>
              <a:t>Click to edit Master text styles</a:t>
            </a:r>
          </a:p>
          <a:p>
            <a:pPr lvl="1"/>
            <a:r>
              <a:rPr lang="en-US" dirty="0"/>
              <a:t>Second level</a:t>
            </a:r>
          </a:p>
          <a:p>
            <a:pPr lvl="2"/>
            <a:r>
              <a:rPr lang="en-US" dirty="0"/>
              <a:t>Third level</a:t>
            </a:r>
          </a:p>
        </p:txBody>
      </p:sp>
      <p:sp>
        <p:nvSpPr>
          <p:cNvPr id="5" name="Title 1"/>
          <p:cNvSpPr>
            <a:spLocks noGrp="1"/>
          </p:cNvSpPr>
          <p:nvPr>
            <p:ph type="title"/>
          </p:nvPr>
        </p:nvSpPr>
        <p:spPr>
          <a:xfrm>
            <a:off x="609600" y="274639"/>
            <a:ext cx="10972800" cy="976192"/>
          </a:xfrm>
        </p:spPr>
        <p:txBody>
          <a:bodyPr anchor="t">
            <a:normAutofit/>
          </a:bodyPr>
          <a:lstStyle>
            <a:lvl1pPr algn="l" defTabSz="1219170" rtl="0" eaLnBrk="1" latinLnBrk="0" hangingPunct="1">
              <a:spcBef>
                <a:spcPts val="800"/>
              </a:spcBef>
              <a:buNone/>
              <a:defRPr lang="en-US" sz="4800" b="1" kern="1200" dirty="0">
                <a:solidFill>
                  <a:srgbClr val="0077C5"/>
                </a:solidFill>
                <a:latin typeface="+mj-lt"/>
                <a:ea typeface="+mj-ea"/>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5967835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3 Across">
    <p:spTree>
      <p:nvGrpSpPr>
        <p:cNvPr id="1" name=""/>
        <p:cNvGrpSpPr/>
        <p:nvPr/>
      </p:nvGrpSpPr>
      <p:grpSpPr>
        <a:xfrm>
          <a:off x="0" y="0"/>
          <a:ext cx="0" cy="0"/>
          <a:chOff x="0" y="0"/>
          <a:chExt cx="0" cy="0"/>
        </a:xfrm>
      </p:grpSpPr>
      <p:sp>
        <p:nvSpPr>
          <p:cNvPr id="11" name="Text Placeholder 2"/>
          <p:cNvSpPr>
            <a:spLocks noGrp="1"/>
          </p:cNvSpPr>
          <p:nvPr>
            <p:ph type="body" idx="25"/>
          </p:nvPr>
        </p:nvSpPr>
        <p:spPr>
          <a:xfrm>
            <a:off x="439826" y="1567768"/>
            <a:ext cx="3533913" cy="248077"/>
          </a:xfrm>
          <a:solidFill>
            <a:srgbClr val="0095D8"/>
          </a:solidFill>
        </p:spPr>
        <p:txBody>
          <a:bodyPr anchor="ctr">
            <a:noAutofit/>
          </a:bodyPr>
          <a:lstStyle>
            <a:lvl1pPr marL="0" indent="0" algn="ctr">
              <a:buNone/>
              <a:defRPr sz="1600" b="1">
                <a:solidFill>
                  <a:schemeClr val="bg1"/>
                </a:solidFill>
                <a:latin typeface="+mj-lt"/>
              </a:defRPr>
            </a:lvl1pPr>
            <a:lvl2pPr marL="405418" indent="0">
              <a:buNone/>
              <a:defRPr sz="1800" b="1"/>
            </a:lvl2pPr>
            <a:lvl3pPr marL="810842" indent="0">
              <a:buNone/>
              <a:defRPr sz="1600" b="1"/>
            </a:lvl3pPr>
            <a:lvl4pPr marL="1216252" indent="0">
              <a:buNone/>
              <a:defRPr sz="1400" b="1"/>
            </a:lvl4pPr>
            <a:lvl5pPr marL="1621667" indent="0">
              <a:buNone/>
              <a:defRPr sz="1400" b="1"/>
            </a:lvl5pPr>
            <a:lvl6pPr marL="2027095" indent="0">
              <a:buNone/>
              <a:defRPr sz="1400" b="1"/>
            </a:lvl6pPr>
            <a:lvl7pPr marL="2432518" indent="0">
              <a:buNone/>
              <a:defRPr sz="1400" b="1"/>
            </a:lvl7pPr>
            <a:lvl8pPr marL="2837937" indent="0">
              <a:buNone/>
              <a:defRPr sz="1400" b="1"/>
            </a:lvl8pPr>
            <a:lvl9pPr marL="3243358" indent="0">
              <a:buNone/>
              <a:defRPr sz="1400" b="1"/>
            </a:lvl9pPr>
          </a:lstStyle>
          <a:p>
            <a:pPr lvl="0"/>
            <a:r>
              <a:rPr lang="en-US" dirty="0"/>
              <a:t>Click to edit Master text styles</a:t>
            </a:r>
          </a:p>
        </p:txBody>
      </p:sp>
      <p:sp>
        <p:nvSpPr>
          <p:cNvPr id="12" name="Text Placeholder 2"/>
          <p:cNvSpPr>
            <a:spLocks noGrp="1"/>
          </p:cNvSpPr>
          <p:nvPr>
            <p:ph type="body" idx="26"/>
          </p:nvPr>
        </p:nvSpPr>
        <p:spPr>
          <a:xfrm>
            <a:off x="4355798" y="1567768"/>
            <a:ext cx="3533913" cy="248077"/>
          </a:xfrm>
          <a:solidFill>
            <a:srgbClr val="0095D8"/>
          </a:solidFill>
        </p:spPr>
        <p:txBody>
          <a:bodyPr anchor="ctr">
            <a:noAutofit/>
          </a:bodyPr>
          <a:lstStyle>
            <a:lvl1pPr marL="0" indent="0" algn="ctr">
              <a:buNone/>
              <a:defRPr sz="1600" b="1">
                <a:solidFill>
                  <a:schemeClr val="bg1"/>
                </a:solidFill>
                <a:latin typeface="+mj-lt"/>
              </a:defRPr>
            </a:lvl1pPr>
            <a:lvl2pPr marL="405418" indent="0">
              <a:buNone/>
              <a:defRPr sz="1800" b="1"/>
            </a:lvl2pPr>
            <a:lvl3pPr marL="810842" indent="0">
              <a:buNone/>
              <a:defRPr sz="1600" b="1"/>
            </a:lvl3pPr>
            <a:lvl4pPr marL="1216252" indent="0">
              <a:buNone/>
              <a:defRPr sz="1400" b="1"/>
            </a:lvl4pPr>
            <a:lvl5pPr marL="1621667" indent="0">
              <a:buNone/>
              <a:defRPr sz="1400" b="1"/>
            </a:lvl5pPr>
            <a:lvl6pPr marL="2027095" indent="0">
              <a:buNone/>
              <a:defRPr sz="1400" b="1"/>
            </a:lvl6pPr>
            <a:lvl7pPr marL="2432518" indent="0">
              <a:buNone/>
              <a:defRPr sz="1400" b="1"/>
            </a:lvl7pPr>
            <a:lvl8pPr marL="2837937" indent="0">
              <a:buNone/>
              <a:defRPr sz="1400" b="1"/>
            </a:lvl8pPr>
            <a:lvl9pPr marL="3243358" indent="0">
              <a:buNone/>
              <a:defRPr sz="1400" b="1"/>
            </a:lvl9pPr>
          </a:lstStyle>
          <a:p>
            <a:pPr lvl="0"/>
            <a:r>
              <a:rPr lang="en-US" dirty="0"/>
              <a:t>Click to edit Master text styles</a:t>
            </a:r>
          </a:p>
        </p:txBody>
      </p:sp>
      <p:sp>
        <p:nvSpPr>
          <p:cNvPr id="13" name="Text Placeholder 2"/>
          <p:cNvSpPr>
            <a:spLocks noGrp="1"/>
          </p:cNvSpPr>
          <p:nvPr>
            <p:ph type="body" idx="27"/>
          </p:nvPr>
        </p:nvSpPr>
        <p:spPr>
          <a:xfrm>
            <a:off x="8277812" y="1567768"/>
            <a:ext cx="3533913" cy="248077"/>
          </a:xfrm>
          <a:solidFill>
            <a:srgbClr val="0095D8"/>
          </a:solidFill>
        </p:spPr>
        <p:txBody>
          <a:bodyPr anchor="ctr">
            <a:noAutofit/>
          </a:bodyPr>
          <a:lstStyle>
            <a:lvl1pPr marL="0" indent="0" algn="ctr">
              <a:buNone/>
              <a:defRPr sz="1600" b="1">
                <a:solidFill>
                  <a:schemeClr val="bg1"/>
                </a:solidFill>
                <a:latin typeface="+mj-lt"/>
              </a:defRPr>
            </a:lvl1pPr>
            <a:lvl2pPr marL="405418" indent="0">
              <a:buNone/>
              <a:defRPr sz="1800" b="1"/>
            </a:lvl2pPr>
            <a:lvl3pPr marL="810842" indent="0">
              <a:buNone/>
              <a:defRPr sz="1600" b="1"/>
            </a:lvl3pPr>
            <a:lvl4pPr marL="1216252" indent="0">
              <a:buNone/>
              <a:defRPr sz="1400" b="1"/>
            </a:lvl4pPr>
            <a:lvl5pPr marL="1621667" indent="0">
              <a:buNone/>
              <a:defRPr sz="1400" b="1"/>
            </a:lvl5pPr>
            <a:lvl6pPr marL="2027095" indent="0">
              <a:buNone/>
              <a:defRPr sz="1400" b="1"/>
            </a:lvl6pPr>
            <a:lvl7pPr marL="2432518" indent="0">
              <a:buNone/>
              <a:defRPr sz="1400" b="1"/>
            </a:lvl7pPr>
            <a:lvl8pPr marL="2837937" indent="0">
              <a:buNone/>
              <a:defRPr sz="1400" b="1"/>
            </a:lvl8pPr>
            <a:lvl9pPr marL="3243358" indent="0">
              <a:buNone/>
              <a:defRPr sz="1400" b="1"/>
            </a:lvl9pPr>
          </a:lstStyle>
          <a:p>
            <a:pPr lvl="0"/>
            <a:r>
              <a:rPr lang="en-US" dirty="0"/>
              <a:t>Click to edit Master text styles</a:t>
            </a:r>
          </a:p>
        </p:txBody>
      </p:sp>
      <p:sp>
        <p:nvSpPr>
          <p:cNvPr id="3" name="Content Placeholder 2"/>
          <p:cNvSpPr>
            <a:spLocks noGrp="1"/>
          </p:cNvSpPr>
          <p:nvPr>
            <p:ph idx="1"/>
          </p:nvPr>
        </p:nvSpPr>
        <p:spPr>
          <a:xfrm>
            <a:off x="439820" y="1856080"/>
            <a:ext cx="3527864" cy="4190373"/>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p>
        </p:txBody>
      </p:sp>
      <p:sp>
        <p:nvSpPr>
          <p:cNvPr id="8" name="Content Placeholder 2"/>
          <p:cNvSpPr>
            <a:spLocks noGrp="1"/>
          </p:cNvSpPr>
          <p:nvPr>
            <p:ph idx="17"/>
          </p:nvPr>
        </p:nvSpPr>
        <p:spPr>
          <a:xfrm>
            <a:off x="4361839" y="1856080"/>
            <a:ext cx="3527864" cy="4190373"/>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 name="Content Placeholder 2"/>
          <p:cNvSpPr>
            <a:spLocks noGrp="1"/>
          </p:cNvSpPr>
          <p:nvPr>
            <p:ph idx="19"/>
          </p:nvPr>
        </p:nvSpPr>
        <p:spPr>
          <a:xfrm>
            <a:off x="8283856" y="1856080"/>
            <a:ext cx="3527864" cy="4190373"/>
          </a:xfr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Title Placeholder 1"/>
          <p:cNvSpPr>
            <a:spLocks noGrp="1"/>
          </p:cNvSpPr>
          <p:nvPr>
            <p:ph type="title"/>
          </p:nvPr>
        </p:nvSpPr>
        <p:spPr>
          <a:xfrm>
            <a:off x="609600" y="274643"/>
            <a:ext cx="10972800" cy="976192"/>
          </a:xfrm>
          <a:prstGeom prst="rect">
            <a:avLst/>
          </a:prstGeom>
        </p:spPr>
        <p:txBody>
          <a:bodyPr lIns="119280" tIns="59631" rIns="119280" bIns="59631" rtlCol="0">
            <a:normAutofit/>
          </a:bodyPr>
          <a:lstStyle/>
          <a:p>
            <a:r>
              <a:rPr lang="en-US" dirty="0"/>
              <a:t>Click to edit Master title style</a:t>
            </a:r>
          </a:p>
        </p:txBody>
      </p:sp>
    </p:spTree>
    <p:extLst>
      <p:ext uri="{BB962C8B-B14F-4D97-AF65-F5344CB8AC3E}">
        <p14:creationId xmlns:p14="http://schemas.microsoft.com/office/powerpoint/2010/main" val="29128366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9"/>
            <a:ext cx="10972800" cy="976192"/>
          </a:xfrm>
        </p:spPr>
        <p:txBody>
          <a:bodyPr anchor="ctr">
            <a:normAutofit/>
          </a:bodyPr>
          <a:lstStyle>
            <a:lvl1pPr algn="l" defTabSz="1219170" rtl="0" eaLnBrk="1" latinLnBrk="0" hangingPunct="1">
              <a:spcBef>
                <a:spcPts val="800"/>
              </a:spcBef>
              <a:buNone/>
              <a:defRPr lang="en-US" sz="4800" b="1" kern="1200" dirty="0">
                <a:solidFill>
                  <a:srgbClr val="1262A9"/>
                </a:solidFill>
                <a:latin typeface="+mj-lt"/>
                <a:ea typeface="+mj-ea"/>
                <a:cs typeface="Arial" pitchFamily="34" charset="0"/>
              </a:defRPr>
            </a:lvl1pPr>
          </a:lstStyle>
          <a:p>
            <a:r>
              <a:rPr lang="en-US" dirty="0"/>
              <a:t>Click to edit Master title style</a:t>
            </a:r>
          </a:p>
        </p:txBody>
      </p:sp>
    </p:spTree>
    <p:extLst>
      <p:ext uri="{BB962C8B-B14F-4D97-AF65-F5344CB8AC3E}">
        <p14:creationId xmlns:p14="http://schemas.microsoft.com/office/powerpoint/2010/main" val="40875405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5" name="Title 1"/>
          <p:cNvSpPr>
            <a:spLocks noGrp="1"/>
          </p:cNvSpPr>
          <p:nvPr>
            <p:ph type="title"/>
          </p:nvPr>
        </p:nvSpPr>
        <p:spPr>
          <a:xfrm>
            <a:off x="609600" y="274639"/>
            <a:ext cx="10972800" cy="976192"/>
          </a:xfrm>
        </p:spPr>
        <p:txBody>
          <a:bodyPr anchor="ctr">
            <a:normAutofit/>
          </a:bodyPr>
          <a:lstStyle>
            <a:lvl1pPr algn="l" defTabSz="1219170" rtl="0" eaLnBrk="1" latinLnBrk="0" hangingPunct="1">
              <a:spcBef>
                <a:spcPts val="800"/>
              </a:spcBef>
              <a:buNone/>
              <a:defRPr lang="en-US" sz="4800" b="1" kern="1200" dirty="0">
                <a:solidFill>
                  <a:srgbClr val="0077C5"/>
                </a:solidFill>
                <a:latin typeface="+mj-lt"/>
                <a:ea typeface="+mj-ea"/>
                <a:cs typeface="Arial"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705061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18" Type="http://schemas.openxmlformats.org/officeDocument/2006/relationships/slideLayout" Target="../slideLayouts/slideLayout28.xml"/><Relationship Id="rId3" Type="http://schemas.openxmlformats.org/officeDocument/2006/relationships/slideLayout" Target="../slideLayouts/slideLayout13.xml"/><Relationship Id="rId21" Type="http://schemas.openxmlformats.org/officeDocument/2006/relationships/slideLayout" Target="../slideLayouts/slideLayout31.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0" Type="http://schemas.openxmlformats.org/officeDocument/2006/relationships/slideLayout" Target="../slideLayouts/slideLayout30.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image" Target="../media/image2.png"/><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image" Target="../media/image1.png"/><Relationship Id="rId10" Type="http://schemas.openxmlformats.org/officeDocument/2006/relationships/slideLayout" Target="../slideLayouts/slideLayout20.xml"/><Relationship Id="rId19" Type="http://schemas.openxmlformats.org/officeDocument/2006/relationships/slideLayout" Target="../slideLayouts/slideLayout29.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
        <p:nvSpPr>
          <p:cNvPr id="2" name="Title Placeholder 1"/>
          <p:cNvSpPr>
            <a:spLocks noGrp="1"/>
          </p:cNvSpPr>
          <p:nvPr>
            <p:ph type="title"/>
          </p:nvPr>
        </p:nvSpPr>
        <p:spPr>
          <a:xfrm>
            <a:off x="420130" y="284205"/>
            <a:ext cx="11301984" cy="914400"/>
          </a:xfrm>
          <a:prstGeom prst="rect">
            <a:avLst/>
          </a:prstGeom>
        </p:spPr>
        <p:txBody>
          <a:bodyPr vert="horz" lIns="91440" tIns="45720" rIns="91440" bIns="45720" rtlCol="0" anchor="ctr">
            <a:normAutofit/>
          </a:bodyPr>
          <a:lstStyle/>
          <a:p>
            <a:r>
              <a:rPr lang="en-US" dirty="0"/>
              <a:t>Click to Add a Title</a:t>
            </a:r>
          </a:p>
        </p:txBody>
      </p:sp>
      <p:sp>
        <p:nvSpPr>
          <p:cNvPr id="5" name="Footer Placeholder 4"/>
          <p:cNvSpPr>
            <a:spLocks noGrp="1"/>
          </p:cNvSpPr>
          <p:nvPr>
            <p:ph type="ftr" sz="quarter" idx="3"/>
          </p:nvPr>
        </p:nvSpPr>
        <p:spPr>
          <a:xfrm>
            <a:off x="6979507" y="6478062"/>
            <a:ext cx="4536989"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r>
              <a:rPr lang="en-US"/>
              <a:t>Sophos Confidential</a:t>
            </a:r>
            <a:endParaRPr lang="en-US" dirty="0"/>
          </a:p>
        </p:txBody>
      </p:sp>
      <p:sp>
        <p:nvSpPr>
          <p:cNvPr id="6" name="Slide Number Placeholder 5"/>
          <p:cNvSpPr>
            <a:spLocks noGrp="1"/>
          </p:cNvSpPr>
          <p:nvPr>
            <p:ph type="sldNum" sz="quarter" idx="4"/>
          </p:nvPr>
        </p:nvSpPr>
        <p:spPr>
          <a:xfrm>
            <a:off x="11677135" y="6478062"/>
            <a:ext cx="507868" cy="365125"/>
          </a:xfrm>
          <a:prstGeom prst="rect">
            <a:avLst/>
          </a:prstGeom>
        </p:spPr>
        <p:txBody>
          <a:bodyPr vert="horz" lIns="91440" tIns="45720" rIns="91440" bIns="45720" rtlCol="0" anchor="ctr"/>
          <a:lstStyle>
            <a:lvl1pPr algn="l">
              <a:defRPr sz="1400">
                <a:solidFill>
                  <a:schemeClr val="accent1">
                    <a:lumMod val="40000"/>
                    <a:lumOff val="60000"/>
                  </a:schemeClr>
                </a:solidFill>
              </a:defRPr>
            </a:lvl1pPr>
          </a:lstStyle>
          <a:p>
            <a:fld id="{602BDA9C-0978-EE47-B544-15FE77EDF278}" type="slidenum">
              <a:rPr lang="en-US" smtClean="0"/>
              <a:pPr/>
              <a:t>‹#›</a:t>
            </a:fld>
            <a:endParaRPr lang="en-US" dirty="0"/>
          </a:p>
        </p:txBody>
      </p:sp>
      <p:sp>
        <p:nvSpPr>
          <p:cNvPr id="12" name="Text Placeholder 11"/>
          <p:cNvSpPr>
            <a:spLocks noGrp="1"/>
          </p:cNvSpPr>
          <p:nvPr>
            <p:ph type="body" idx="1"/>
          </p:nvPr>
        </p:nvSpPr>
        <p:spPr>
          <a:xfrm>
            <a:off x="420130" y="1332335"/>
            <a:ext cx="11301984" cy="4967675"/>
          </a:xfrm>
          <a:prstGeom prst="rect">
            <a:avLst/>
          </a:prstGeom>
        </p:spPr>
        <p:txBody>
          <a:bodyPr vert="horz" lIns="91440" tIns="45720" rIns="91440" bIns="45720" rtlCol="0">
            <a:normAutofit/>
          </a:bodyPr>
          <a:lstStyle/>
          <a:p>
            <a:pPr lvl="0"/>
            <a:r>
              <a:rPr lang="en-US" dirty="0"/>
              <a:t>First Level Bullet</a:t>
            </a:r>
          </a:p>
          <a:p>
            <a:pPr lvl="1"/>
            <a:r>
              <a:rPr lang="en-US" dirty="0"/>
              <a:t>Second Level Bullet</a:t>
            </a:r>
          </a:p>
          <a:p>
            <a:pPr lvl="2"/>
            <a:r>
              <a:rPr lang="en-US" dirty="0"/>
              <a:t>Third level</a:t>
            </a:r>
          </a:p>
          <a:p>
            <a:pPr lvl="3"/>
            <a:r>
              <a:rPr lang="en-US" dirty="0"/>
              <a:t>Fourth level</a:t>
            </a:r>
          </a:p>
        </p:txBody>
      </p:sp>
      <p:pic>
        <p:nvPicPr>
          <p:cNvPr id="4" name="Picture 3"/>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7952" y="6408989"/>
            <a:ext cx="12199951" cy="456962"/>
          </a:xfrm>
          <a:prstGeom prst="rect">
            <a:avLst/>
          </a:prstGeom>
        </p:spPr>
      </p:pic>
      <p:pic>
        <p:nvPicPr>
          <p:cNvPr id="10" name="Picture 9"/>
          <p:cNvPicPr>
            <a:picLocks noChangeAspect="1"/>
          </p:cNvPicPr>
          <p:nvPr userDrawn="1"/>
        </p:nvPicPr>
        <p:blipFill>
          <a:blip r:embed="rId12" cstate="screen">
            <a:extLst>
              <a:ext uri="{28A0092B-C50C-407E-A947-70E740481C1C}">
                <a14:useLocalDpi xmlns:a14="http://schemas.microsoft.com/office/drawing/2010/main"/>
              </a:ext>
            </a:extLst>
          </a:blip>
          <a:stretch>
            <a:fillRect/>
          </a:stretch>
        </p:blipFill>
        <p:spPr>
          <a:xfrm>
            <a:off x="256180" y="6577433"/>
            <a:ext cx="822960" cy="137492"/>
          </a:xfrm>
          <a:prstGeom prst="rect">
            <a:avLst/>
          </a:prstGeom>
        </p:spPr>
      </p:pic>
    </p:spTree>
    <p:extLst>
      <p:ext uri="{BB962C8B-B14F-4D97-AF65-F5344CB8AC3E}">
        <p14:creationId xmlns:p14="http://schemas.microsoft.com/office/powerpoint/2010/main" val="1382450005"/>
      </p:ext>
    </p:extLst>
  </p:cSld>
  <p:clrMap bg1="lt1" tx1="dk1" bg2="lt2" tx2="dk2" accent1="accent1" accent2="accent2" accent3="accent3" accent4="accent4" accent5="accent5" accent6="accent6" hlink="hlink" folHlink="folHlink"/>
  <p:sldLayoutIdLst>
    <p:sldLayoutId id="2147483696" r:id="rId1"/>
    <p:sldLayoutId id="2147483707" r:id="rId2"/>
    <p:sldLayoutId id="2147483697" r:id="rId3"/>
    <p:sldLayoutId id="2147483708" r:id="rId4"/>
    <p:sldLayoutId id="2147483705" r:id="rId5"/>
    <p:sldLayoutId id="2147483706" r:id="rId6"/>
    <p:sldLayoutId id="2147483701" r:id="rId7"/>
    <p:sldLayoutId id="2147483710" r:id="rId8"/>
    <p:sldLayoutId id="2147483709" r:id="rId9"/>
    <p:sldLayoutId id="2147483703" r:id="rId10"/>
  </p:sldLayoutIdLst>
  <p:hf hdr="0" ftr="0" dt="0"/>
  <p:txStyles>
    <p:titleStyle>
      <a:lvl1pPr algn="l" defTabSz="914400" rtl="0" eaLnBrk="1" latinLnBrk="0" hangingPunct="1">
        <a:lnSpc>
          <a:spcPct val="90000"/>
        </a:lnSpc>
        <a:spcBef>
          <a:spcPct val="0"/>
        </a:spcBef>
        <a:buNone/>
        <a:defRPr sz="3800" b="1" kern="1200">
          <a:solidFill>
            <a:schemeClr val="accent1"/>
          </a:solidFill>
          <a:latin typeface="Calibri" charset="0"/>
          <a:ea typeface="Calibri" charset="0"/>
          <a:cs typeface="Calibri" charset="0"/>
        </a:defRPr>
      </a:lvl1pPr>
    </p:titleStyle>
    <p:bodyStyle>
      <a:lvl1pPr marL="228600" marR="0" indent="-228600" algn="l" defTabSz="914400" rtl="0" eaLnBrk="1" fontAlgn="auto" latinLnBrk="0" hangingPunct="1">
        <a:lnSpc>
          <a:spcPct val="90000"/>
        </a:lnSpc>
        <a:spcBef>
          <a:spcPts val="1000"/>
        </a:spcBef>
        <a:spcAft>
          <a:spcPts val="0"/>
        </a:spcAft>
        <a:buClr>
          <a:schemeClr val="accent1"/>
        </a:buClr>
        <a:buSzPct val="110000"/>
        <a:buFont typeface="Arial"/>
        <a:buChar char="•"/>
        <a:tabLst/>
        <a:defRPr sz="2800" kern="1200" baseline="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
          <a:schemeClr val="accent1"/>
        </a:buClr>
        <a:buSzPct val="75000"/>
        <a:buFont typeface="Courier New" charset="0"/>
        <a:buChar char="o"/>
        <a:tabLst/>
        <a:defRPr sz="2400" kern="1200">
          <a:solidFill>
            <a:schemeClr val="tx1"/>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
          <a:schemeClr val="accent1"/>
        </a:buClr>
        <a:buSzTx/>
        <a:buFont typeface="LucidaGrande" charset="0"/>
        <a:buChar char="-"/>
        <a:tabLst/>
        <a:defRPr sz="2000" kern="1200">
          <a:solidFill>
            <a:schemeClr val="tx1"/>
          </a:solidFill>
          <a:latin typeface="+mn-lt"/>
          <a:ea typeface="+mn-ea"/>
          <a:cs typeface="+mn-cs"/>
        </a:defRPr>
      </a:lvl3pPr>
      <a:lvl4pPr marL="1600200" marR="0" indent="-228600" algn="l" defTabSz="914400" rtl="0" eaLnBrk="1" fontAlgn="auto" latinLnBrk="0" hangingPunct="1">
        <a:lnSpc>
          <a:spcPct val="90000"/>
        </a:lnSpc>
        <a:spcBef>
          <a:spcPts val="500"/>
        </a:spcBef>
        <a:spcAft>
          <a:spcPts val="0"/>
        </a:spcAft>
        <a:buClr>
          <a:schemeClr val="accent1"/>
        </a:buClr>
        <a:buSzTx/>
        <a:buFont typeface="Wingdings" charset="2"/>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254239" y="6577125"/>
            <a:ext cx="822960" cy="137492"/>
          </a:xfrm>
          <a:prstGeom prst="rect">
            <a:avLst/>
          </a:prstGeom>
        </p:spPr>
      </p:pic>
      <p:sp>
        <p:nvSpPr>
          <p:cNvPr id="2" name="Title Placeholder 1"/>
          <p:cNvSpPr>
            <a:spLocks noGrp="1"/>
          </p:cNvSpPr>
          <p:nvPr>
            <p:ph type="title"/>
          </p:nvPr>
        </p:nvSpPr>
        <p:spPr>
          <a:xfrm>
            <a:off x="420130" y="284205"/>
            <a:ext cx="11301984" cy="914400"/>
          </a:xfrm>
          <a:prstGeom prst="rect">
            <a:avLst/>
          </a:prstGeom>
        </p:spPr>
        <p:txBody>
          <a:bodyPr vert="horz" lIns="91440" tIns="45720" rIns="91440" bIns="45720" rtlCol="0" anchor="ctr">
            <a:normAutofit/>
          </a:bodyPr>
          <a:lstStyle/>
          <a:p>
            <a:r>
              <a:rPr lang="en-US" dirty="0"/>
              <a:t>Click to Add a Title</a:t>
            </a:r>
          </a:p>
        </p:txBody>
      </p:sp>
      <p:sp>
        <p:nvSpPr>
          <p:cNvPr id="5" name="Footer Placeholder 4"/>
          <p:cNvSpPr>
            <a:spLocks noGrp="1"/>
          </p:cNvSpPr>
          <p:nvPr>
            <p:ph type="ftr" sz="quarter" idx="3"/>
          </p:nvPr>
        </p:nvSpPr>
        <p:spPr>
          <a:xfrm>
            <a:off x="6979507" y="6478062"/>
            <a:ext cx="4536989"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r>
              <a:rPr lang="en-US">
                <a:solidFill>
                  <a:srgbClr val="005EB8">
                    <a:lumMod val="40000"/>
                    <a:lumOff val="60000"/>
                  </a:srgbClr>
                </a:solidFill>
                <a:latin typeface="Calibri"/>
              </a:rPr>
              <a:t>Sophos Confidential</a:t>
            </a:r>
            <a:endParaRPr lang="en-US" dirty="0">
              <a:solidFill>
                <a:srgbClr val="005EB8">
                  <a:lumMod val="40000"/>
                  <a:lumOff val="60000"/>
                </a:srgbClr>
              </a:solidFill>
              <a:latin typeface="Calibri"/>
            </a:endParaRPr>
          </a:p>
        </p:txBody>
      </p:sp>
      <p:sp>
        <p:nvSpPr>
          <p:cNvPr id="6" name="Slide Number Placeholder 5"/>
          <p:cNvSpPr>
            <a:spLocks noGrp="1"/>
          </p:cNvSpPr>
          <p:nvPr>
            <p:ph type="sldNum" sz="quarter" idx="4"/>
          </p:nvPr>
        </p:nvSpPr>
        <p:spPr>
          <a:xfrm>
            <a:off x="11677135" y="6478062"/>
            <a:ext cx="507868" cy="365125"/>
          </a:xfrm>
          <a:prstGeom prst="rect">
            <a:avLst/>
          </a:prstGeom>
        </p:spPr>
        <p:txBody>
          <a:bodyPr vert="horz" lIns="91440" tIns="45720" rIns="91440" bIns="45720" rtlCol="0" anchor="ctr"/>
          <a:lstStyle>
            <a:lvl1pPr algn="l">
              <a:defRPr sz="1400">
                <a:solidFill>
                  <a:schemeClr val="accent1">
                    <a:lumMod val="40000"/>
                    <a:lumOff val="60000"/>
                  </a:schemeClr>
                </a:solidFill>
              </a:defRPr>
            </a:lvl1pPr>
          </a:lstStyle>
          <a:p>
            <a:fld id="{602BDA9C-0978-EE47-B544-15FE77EDF278}" type="slidenum">
              <a:rPr lang="en-US" smtClean="0">
                <a:solidFill>
                  <a:srgbClr val="005EB8">
                    <a:lumMod val="40000"/>
                    <a:lumOff val="60000"/>
                  </a:srgbClr>
                </a:solidFill>
                <a:latin typeface="Calibri"/>
              </a:rPr>
              <a:pPr/>
              <a:t>‹#›</a:t>
            </a:fld>
            <a:endParaRPr lang="en-US" dirty="0">
              <a:solidFill>
                <a:srgbClr val="005EB8">
                  <a:lumMod val="40000"/>
                  <a:lumOff val="60000"/>
                </a:srgbClr>
              </a:solidFill>
              <a:latin typeface="Calibri"/>
            </a:endParaRPr>
          </a:p>
        </p:txBody>
      </p:sp>
      <p:sp>
        <p:nvSpPr>
          <p:cNvPr id="12" name="Text Placeholder 11"/>
          <p:cNvSpPr>
            <a:spLocks noGrp="1"/>
          </p:cNvSpPr>
          <p:nvPr>
            <p:ph type="body" idx="1"/>
          </p:nvPr>
        </p:nvSpPr>
        <p:spPr>
          <a:xfrm>
            <a:off x="420130" y="1332335"/>
            <a:ext cx="11301984" cy="4967675"/>
          </a:xfrm>
          <a:prstGeom prst="rect">
            <a:avLst/>
          </a:prstGeom>
        </p:spPr>
        <p:txBody>
          <a:bodyPr vert="horz" lIns="91440" tIns="45720" rIns="91440" bIns="45720" rtlCol="0">
            <a:normAutofit/>
          </a:bodyPr>
          <a:lstStyle/>
          <a:p>
            <a:pPr lvl="0"/>
            <a:r>
              <a:rPr lang="en-US" dirty="0"/>
              <a:t>First Level Bullet</a:t>
            </a:r>
          </a:p>
          <a:p>
            <a:pPr lvl="1"/>
            <a:r>
              <a:rPr lang="en-US" dirty="0"/>
              <a:t>Second Level Bullet</a:t>
            </a:r>
          </a:p>
          <a:p>
            <a:pPr lvl="2"/>
            <a:r>
              <a:rPr lang="en-US" dirty="0"/>
              <a:t>Third level</a:t>
            </a:r>
          </a:p>
          <a:p>
            <a:pPr lvl="3"/>
            <a:r>
              <a:rPr lang="en-US" dirty="0"/>
              <a:t>Fourth level</a:t>
            </a:r>
          </a:p>
        </p:txBody>
      </p:sp>
      <p:pic>
        <p:nvPicPr>
          <p:cNvPr id="4" name="Picture 3"/>
          <p:cNvPicPr>
            <a:picLocks noChangeAspect="1"/>
          </p:cNvPicPr>
          <p:nvPr userDrawn="1"/>
        </p:nvPicPr>
        <p:blipFill>
          <a:blip r:embed="rId24">
            <a:extLst>
              <a:ext uri="{28A0092B-C50C-407E-A947-70E740481C1C}">
                <a14:useLocalDpi xmlns:a14="http://schemas.microsoft.com/office/drawing/2010/main"/>
              </a:ext>
            </a:extLst>
          </a:blip>
          <a:stretch>
            <a:fillRect/>
          </a:stretch>
        </p:blipFill>
        <p:spPr>
          <a:xfrm>
            <a:off x="-7952" y="6408989"/>
            <a:ext cx="12199951" cy="456962"/>
          </a:xfrm>
          <a:prstGeom prst="rect">
            <a:avLst/>
          </a:prstGeom>
        </p:spPr>
      </p:pic>
      <p:pic>
        <p:nvPicPr>
          <p:cNvPr id="10" name="Picture 9"/>
          <p:cNvPicPr>
            <a:picLocks noChangeAspect="1"/>
          </p:cNvPicPr>
          <p:nvPr userDrawn="1"/>
        </p:nvPicPr>
        <p:blipFill>
          <a:blip r:embed="rId23" cstate="screen">
            <a:extLst>
              <a:ext uri="{28A0092B-C50C-407E-A947-70E740481C1C}">
                <a14:useLocalDpi xmlns:a14="http://schemas.microsoft.com/office/drawing/2010/main"/>
              </a:ext>
            </a:extLst>
          </a:blip>
          <a:stretch>
            <a:fillRect/>
          </a:stretch>
        </p:blipFill>
        <p:spPr>
          <a:xfrm>
            <a:off x="256180" y="6577433"/>
            <a:ext cx="822960" cy="137492"/>
          </a:xfrm>
          <a:prstGeom prst="rect">
            <a:avLst/>
          </a:prstGeom>
        </p:spPr>
      </p:pic>
    </p:spTree>
    <p:extLst>
      <p:ext uri="{BB962C8B-B14F-4D97-AF65-F5344CB8AC3E}">
        <p14:creationId xmlns:p14="http://schemas.microsoft.com/office/powerpoint/2010/main" val="4198334430"/>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1" r:id="rId13"/>
    <p:sldLayoutId id="2147483763" r:id="rId14"/>
    <p:sldLayoutId id="2147483764" r:id="rId15"/>
    <p:sldLayoutId id="2147483765" r:id="rId16"/>
    <p:sldLayoutId id="2147483766" r:id="rId17"/>
    <p:sldLayoutId id="2147483767" r:id="rId18"/>
    <p:sldLayoutId id="2147483768" r:id="rId19"/>
    <p:sldLayoutId id="2147483769" r:id="rId20"/>
    <p:sldLayoutId id="2147483770" r:id="rId21"/>
  </p:sldLayoutIdLst>
  <p:hf hdr="0" ftr="0" dt="0"/>
  <p:txStyles>
    <p:titleStyle>
      <a:lvl1pPr algn="l" defTabSz="914400" rtl="0" eaLnBrk="1" latinLnBrk="0" hangingPunct="1">
        <a:lnSpc>
          <a:spcPct val="90000"/>
        </a:lnSpc>
        <a:spcBef>
          <a:spcPct val="0"/>
        </a:spcBef>
        <a:buNone/>
        <a:defRPr sz="3800" b="1" kern="1200">
          <a:solidFill>
            <a:schemeClr val="accent1"/>
          </a:solidFill>
          <a:latin typeface="Calibri" charset="0"/>
          <a:ea typeface="Calibri" charset="0"/>
          <a:cs typeface="Calibri" charset="0"/>
        </a:defRPr>
      </a:lvl1pPr>
    </p:titleStyle>
    <p:bodyStyle>
      <a:lvl1pPr marL="228600" marR="0" indent="-228600" algn="l" defTabSz="914400" rtl="0" eaLnBrk="1" fontAlgn="auto" latinLnBrk="0" hangingPunct="1">
        <a:lnSpc>
          <a:spcPct val="90000"/>
        </a:lnSpc>
        <a:spcBef>
          <a:spcPts val="1000"/>
        </a:spcBef>
        <a:spcAft>
          <a:spcPts val="0"/>
        </a:spcAft>
        <a:buClr>
          <a:schemeClr val="accent1"/>
        </a:buClr>
        <a:buSzPct val="110000"/>
        <a:buFont typeface="Arial"/>
        <a:buChar char="•"/>
        <a:tabLst/>
        <a:defRPr sz="2800" kern="1200" baseline="0">
          <a:solidFill>
            <a:schemeClr val="tx1"/>
          </a:solidFill>
          <a:latin typeface="+mn-lt"/>
          <a:ea typeface="+mn-ea"/>
          <a:cs typeface="+mn-cs"/>
        </a:defRPr>
      </a:lvl1pPr>
      <a:lvl2pPr marL="685800" marR="0" indent="-228600" algn="l" defTabSz="914400" rtl="0" eaLnBrk="1" fontAlgn="auto" latinLnBrk="0" hangingPunct="1">
        <a:lnSpc>
          <a:spcPct val="90000"/>
        </a:lnSpc>
        <a:spcBef>
          <a:spcPts val="500"/>
        </a:spcBef>
        <a:spcAft>
          <a:spcPts val="0"/>
        </a:spcAft>
        <a:buClr>
          <a:schemeClr val="accent1"/>
        </a:buClr>
        <a:buSzPct val="75000"/>
        <a:buFont typeface="Courier New" charset="0"/>
        <a:buChar char="o"/>
        <a:tabLst/>
        <a:defRPr sz="2400" kern="1200">
          <a:solidFill>
            <a:schemeClr val="tx1"/>
          </a:solidFill>
          <a:latin typeface="+mn-lt"/>
          <a:ea typeface="+mn-ea"/>
          <a:cs typeface="+mn-cs"/>
        </a:defRPr>
      </a:lvl2pPr>
      <a:lvl3pPr marL="1143000" marR="0" indent="-228600" algn="l" defTabSz="914400" rtl="0" eaLnBrk="1" fontAlgn="auto" latinLnBrk="0" hangingPunct="1">
        <a:lnSpc>
          <a:spcPct val="90000"/>
        </a:lnSpc>
        <a:spcBef>
          <a:spcPts val="500"/>
        </a:spcBef>
        <a:spcAft>
          <a:spcPts val="0"/>
        </a:spcAft>
        <a:buClr>
          <a:schemeClr val="accent1"/>
        </a:buClr>
        <a:buSzTx/>
        <a:buFont typeface="LucidaGrande" charset="0"/>
        <a:buChar char="-"/>
        <a:tabLst/>
        <a:defRPr sz="2000" kern="1200">
          <a:solidFill>
            <a:schemeClr val="tx1"/>
          </a:solidFill>
          <a:latin typeface="+mn-lt"/>
          <a:ea typeface="+mn-ea"/>
          <a:cs typeface="+mn-cs"/>
        </a:defRPr>
      </a:lvl3pPr>
      <a:lvl4pPr marL="1600200" marR="0" indent="-228600" algn="l" defTabSz="914400" rtl="0" eaLnBrk="1" fontAlgn="auto" latinLnBrk="0" hangingPunct="1">
        <a:lnSpc>
          <a:spcPct val="90000"/>
        </a:lnSpc>
        <a:spcBef>
          <a:spcPts val="500"/>
        </a:spcBef>
        <a:spcAft>
          <a:spcPts val="0"/>
        </a:spcAft>
        <a:buClr>
          <a:schemeClr val="accent1"/>
        </a:buClr>
        <a:buSzTx/>
        <a:buFont typeface="Wingdings" charset="2"/>
        <a:buChar char="§"/>
        <a:tabLs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accent1"/>
        </a:buClr>
        <a:buFont typeface="Arial"/>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www.sophos.com/en-us/legal/sophos-end-user-license-agreement.aspx"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tif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community.sophos.com/intercept-x-endpoint/edr-data-lake-eap/" TargetMode="External"/><Relationship Id="rId2" Type="http://schemas.openxmlformats.org/officeDocument/2006/relationships/hyperlink" Target="https://id.sophos.com/web/register/" TargetMode="External"/><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hyperlink" Target="https://community.sophos.com/intercept-x-endpoint/edr-data-lake-eap/f/discussions"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05118" y="1686510"/>
            <a:ext cx="11376212" cy="3417610"/>
          </a:xfrm>
        </p:spPr>
        <p:txBody>
          <a:bodyPr>
            <a:normAutofit/>
          </a:bodyPr>
          <a:lstStyle/>
          <a:p>
            <a:r>
              <a:rPr lang="en-US" dirty="0"/>
              <a:t>Sophos EDR Data Lake</a:t>
            </a:r>
            <a:br>
              <a:rPr lang="en-US" dirty="0"/>
            </a:br>
            <a:r>
              <a:rPr lang="en-US" dirty="0"/>
              <a:t>Early Access Program</a:t>
            </a:r>
            <a:endParaRPr lang="en-US" sz="4400" dirty="0"/>
          </a:p>
        </p:txBody>
      </p:sp>
    </p:spTree>
    <p:extLst>
      <p:ext uri="{BB962C8B-B14F-4D97-AF65-F5344CB8AC3E}">
        <p14:creationId xmlns:p14="http://schemas.microsoft.com/office/powerpoint/2010/main" val="18425477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3" name="Slide Number Placeholder 2"/>
          <p:cNvSpPr>
            <a:spLocks noGrp="1"/>
          </p:cNvSpPr>
          <p:nvPr>
            <p:ph type="sldNum" sz="quarter" idx="12"/>
          </p:nvPr>
        </p:nvSpPr>
        <p:spPr/>
        <p:txBody>
          <a:bodyPr/>
          <a:lstStyle/>
          <a:p>
            <a:fld id="{602BDA9C-0978-EE47-B544-15FE77EDF278}" type="slidenum">
              <a:rPr lang="en-US" smtClean="0"/>
              <a:t>2</a:t>
            </a:fld>
            <a:endParaRPr lang="en-US"/>
          </a:p>
        </p:txBody>
      </p:sp>
      <p:sp>
        <p:nvSpPr>
          <p:cNvPr id="4" name="Content Placeholder 3"/>
          <p:cNvSpPr>
            <a:spLocks noGrp="1"/>
          </p:cNvSpPr>
          <p:nvPr>
            <p:ph idx="1"/>
          </p:nvPr>
        </p:nvSpPr>
        <p:spPr>
          <a:xfrm>
            <a:off x="260110" y="1203515"/>
            <a:ext cx="11301984" cy="4967675"/>
          </a:xfrm>
        </p:spPr>
        <p:txBody>
          <a:bodyPr>
            <a:normAutofit/>
          </a:bodyPr>
          <a:lstStyle/>
          <a:p>
            <a:pPr marL="0" indent="0">
              <a:buNone/>
            </a:pPr>
            <a:r>
              <a:rPr lang="en-GB" sz="1400" dirty="0"/>
              <a:t>The </a:t>
            </a:r>
            <a:r>
              <a:rPr lang="en-GB" sz="1400" b="1" dirty="0"/>
              <a:t>XDR and EDR Data Lake</a:t>
            </a:r>
            <a:r>
              <a:rPr lang="en-GB" sz="1400" dirty="0"/>
              <a:t> Early Access Program will (on enrolled endpoint and server devices) </a:t>
            </a:r>
            <a:r>
              <a:rPr lang="en-US" sz="1400" dirty="0"/>
              <a:t>run scheduled Sophos managed threat hunting focused queries.  The results of queries will be stored in a new customer data lake and this data is currently </a:t>
            </a:r>
            <a:r>
              <a:rPr lang="en-US" sz="1400" dirty="0" err="1"/>
              <a:t>queryable</a:t>
            </a:r>
            <a:r>
              <a:rPr lang="en-US" sz="1400" dirty="0"/>
              <a:t> via APIs and also via our Live Discover functionality in Sophos Central.  The Data Lake will include XG Firewall data if Central Firewall reporting is enabled.  A query test tool and some test scripts will be provided for admins who prefer to query the Data Lake via APIs.  Having this data available in the Data Lake means that customers will be able to threat hunt using this offline data regardless of the actual state of the device.  Admins will have the ability to:</a:t>
            </a:r>
            <a:endParaRPr lang="en-US" dirty="0"/>
          </a:p>
          <a:p>
            <a:r>
              <a:rPr lang="en-US" sz="1400" dirty="0"/>
              <a:t>Query device information even when it is offline or destroyed</a:t>
            </a:r>
          </a:p>
          <a:p>
            <a:r>
              <a:rPr lang="en-US" sz="1400" dirty="0"/>
              <a:t>Correlate information between devices and XG Firewall data</a:t>
            </a:r>
          </a:p>
          <a:p>
            <a:r>
              <a:rPr lang="en-US" sz="1400" dirty="0"/>
              <a:t>Track lateral movement between devices</a:t>
            </a:r>
          </a:p>
          <a:p>
            <a:r>
              <a:rPr lang="en-US" sz="1400" dirty="0"/>
              <a:t>Use data lake queries to search for Indicators of compromise across all devices without generating CPU load on the devices</a:t>
            </a:r>
          </a:p>
          <a:p>
            <a:pPr marL="0" indent="0">
              <a:buNone/>
            </a:pPr>
            <a:endParaRPr lang="en-US" sz="1400" dirty="0"/>
          </a:p>
          <a:p>
            <a:pPr marL="0" indent="0">
              <a:buNone/>
            </a:pPr>
            <a:r>
              <a:rPr lang="en-US" sz="1400" dirty="0"/>
              <a:t>Throughout the EAP we plan to introduce some exciting new functionality into Sophos Central to allow customers to:</a:t>
            </a:r>
          </a:p>
          <a:p>
            <a:pPr lvl="0"/>
            <a:r>
              <a:rPr lang="en-US" sz="1400" dirty="0"/>
              <a:t>Introduce pivot capabilities to start a new query from an existing query</a:t>
            </a:r>
          </a:p>
          <a:p>
            <a:pPr lvl="0"/>
            <a:r>
              <a:rPr lang="en-US" sz="1400" dirty="0"/>
              <a:t>Data enrichment on query results</a:t>
            </a:r>
          </a:p>
          <a:p>
            <a:pPr lvl="0"/>
            <a:r>
              <a:rPr lang="en-US" sz="1400" dirty="0"/>
              <a:t>Provide One-Click actions from query results</a:t>
            </a:r>
          </a:p>
          <a:p>
            <a:pPr marL="0" indent="0">
              <a:buNone/>
            </a:pPr>
            <a:endParaRPr lang="en-US" sz="1600" dirty="0"/>
          </a:p>
        </p:txBody>
      </p:sp>
    </p:spTree>
    <p:extLst>
      <p:ext uri="{BB962C8B-B14F-4D97-AF65-F5344CB8AC3E}">
        <p14:creationId xmlns:p14="http://schemas.microsoft.com/office/powerpoint/2010/main" val="1290254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5151" y="501375"/>
            <a:ext cx="11301984" cy="914400"/>
          </a:xfrm>
        </p:spPr>
        <p:txBody>
          <a:bodyPr>
            <a:normAutofit fontScale="90000"/>
          </a:bodyPr>
          <a:lstStyle/>
          <a:p>
            <a:r>
              <a:rPr lang="en-GB" dirty="0"/>
              <a:t>About the Early Access Program and Pre-Requisites</a:t>
            </a:r>
            <a:br>
              <a:rPr lang="en-GB" dirty="0"/>
            </a:br>
            <a:endParaRPr lang="en-GB" dirty="0"/>
          </a:p>
        </p:txBody>
      </p:sp>
      <p:sp>
        <p:nvSpPr>
          <p:cNvPr id="3" name="Slide Number Placeholder 2"/>
          <p:cNvSpPr>
            <a:spLocks noGrp="1"/>
          </p:cNvSpPr>
          <p:nvPr>
            <p:ph type="sldNum" sz="quarter" idx="12"/>
          </p:nvPr>
        </p:nvSpPr>
        <p:spPr/>
        <p:txBody>
          <a:bodyPr/>
          <a:lstStyle/>
          <a:p>
            <a:fld id="{602BDA9C-0978-EE47-B544-15FE77EDF278}" type="slidenum">
              <a:rPr lang="en-US" smtClean="0"/>
              <a:t>3</a:t>
            </a:fld>
            <a:endParaRPr lang="en-US"/>
          </a:p>
        </p:txBody>
      </p:sp>
      <p:sp>
        <p:nvSpPr>
          <p:cNvPr id="4" name="Content Placeholder 3"/>
          <p:cNvSpPr>
            <a:spLocks noGrp="1"/>
          </p:cNvSpPr>
          <p:nvPr>
            <p:ph idx="1"/>
          </p:nvPr>
        </p:nvSpPr>
        <p:spPr>
          <a:xfrm>
            <a:off x="260110" y="1056470"/>
            <a:ext cx="11301984" cy="4967675"/>
          </a:xfrm>
        </p:spPr>
        <p:txBody>
          <a:bodyPr>
            <a:normAutofit fontScale="55000" lnSpcReduction="20000"/>
          </a:bodyPr>
          <a:lstStyle/>
          <a:p>
            <a:endParaRPr lang="en-GB" dirty="0"/>
          </a:p>
          <a:p>
            <a:r>
              <a:rPr lang="en-GB" dirty="0"/>
              <a:t>At this point in the EAP we are supporting just Windows Endpoints and Windows and Linux Servers</a:t>
            </a:r>
          </a:p>
          <a:p>
            <a:r>
              <a:rPr lang="en-GB" dirty="0"/>
              <a:t>There will be an Early Access Program for both Endpoints and Servers and you must join one or both Early Access Programs to access the new features</a:t>
            </a:r>
          </a:p>
          <a:p>
            <a:r>
              <a:rPr lang="en-US" dirty="0"/>
              <a:t>New features will only be available to devices enrolled in the Early Access program</a:t>
            </a:r>
          </a:p>
          <a:p>
            <a:r>
              <a:rPr lang="en-US" dirty="0"/>
              <a:t>Customers don’t need an EDR license to enroll in the Data Lake EAPs, for customers who don’t have an EDR license we don’t provide an EDR license, but the Live Discover feature will become available and we will install the Live Discover components to devices that are enrolled in the EAPs.</a:t>
            </a:r>
          </a:p>
          <a:p>
            <a:r>
              <a:rPr lang="en-US" dirty="0"/>
              <a:t>New Sophos customers can start a new Central trial to get access to Intercept X with EDR for both endpoints and servers and then join the EAP.</a:t>
            </a:r>
          </a:p>
          <a:p>
            <a:r>
              <a:rPr lang="en-US" dirty="0"/>
              <a:t>Devices can only be enrolled to one Endpoint or Server early access program at a time</a:t>
            </a:r>
            <a:endParaRPr lang="en-GB" dirty="0"/>
          </a:p>
          <a:p>
            <a:r>
              <a:rPr lang="en-GB" dirty="0"/>
              <a:t>Three activities are required to join early access program  </a:t>
            </a:r>
          </a:p>
          <a:p>
            <a:pPr marL="914400" lvl="1" indent="-457200">
              <a:buFont typeface="+mj-lt"/>
              <a:buAutoNum type="arabicPeriod"/>
            </a:pPr>
            <a:r>
              <a:rPr lang="en-GB" dirty="0"/>
              <a:t>Prepare devices</a:t>
            </a:r>
          </a:p>
          <a:p>
            <a:pPr marL="914400" lvl="1" indent="-457200">
              <a:buFont typeface="+mj-lt"/>
              <a:buAutoNum type="arabicPeriod"/>
            </a:pPr>
            <a:r>
              <a:rPr lang="en-GB" dirty="0"/>
              <a:t>Enter the Early Access Program(s) in Sophos Central</a:t>
            </a:r>
          </a:p>
          <a:p>
            <a:pPr marL="914400" lvl="1" indent="-457200">
              <a:buFont typeface="+mj-lt"/>
              <a:buAutoNum type="arabicPeriod"/>
            </a:pPr>
            <a:r>
              <a:rPr lang="en-GB" dirty="0"/>
              <a:t>Manage Devices and Confirm deployment</a:t>
            </a:r>
          </a:p>
          <a:p>
            <a:r>
              <a:rPr lang="en-GB" dirty="0"/>
              <a:t>This deck aids to undertake these activities</a:t>
            </a:r>
          </a:p>
          <a:p>
            <a:pPr marL="0" indent="0">
              <a:buNone/>
            </a:pPr>
            <a:endParaRPr lang="en-US" b="1" dirty="0"/>
          </a:p>
          <a:p>
            <a:pPr marL="0" indent="0">
              <a:buNone/>
            </a:pPr>
            <a:r>
              <a:rPr lang="en-US" b="1" dirty="0"/>
              <a:t>Note:</a:t>
            </a:r>
            <a:r>
              <a:rPr lang="en-US" dirty="0"/>
              <a:t> Use of all features and functionalities provided under the Early Access Program is subject to the </a:t>
            </a:r>
            <a:r>
              <a:rPr lang="en-US" dirty="0">
                <a:hlinkClick r:id="rId3"/>
              </a:rPr>
              <a:t>Sophos End User License Agreement</a:t>
            </a:r>
            <a:endParaRPr lang="en-GB" dirty="0"/>
          </a:p>
        </p:txBody>
      </p:sp>
    </p:spTree>
    <p:extLst>
      <p:ext uri="{BB962C8B-B14F-4D97-AF65-F5344CB8AC3E}">
        <p14:creationId xmlns:p14="http://schemas.microsoft.com/office/powerpoint/2010/main" val="2803352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1. Prepare devices</a:t>
            </a:r>
          </a:p>
        </p:txBody>
      </p:sp>
      <p:sp>
        <p:nvSpPr>
          <p:cNvPr id="3" name="Slide Number Placeholder 2"/>
          <p:cNvSpPr>
            <a:spLocks noGrp="1"/>
          </p:cNvSpPr>
          <p:nvPr>
            <p:ph type="sldNum" sz="quarter" idx="12"/>
          </p:nvPr>
        </p:nvSpPr>
        <p:spPr/>
        <p:txBody>
          <a:bodyPr/>
          <a:lstStyle/>
          <a:p>
            <a:fld id="{602BDA9C-0978-EE47-B544-15FE77EDF278}" type="slidenum">
              <a:rPr lang="en-US" smtClean="0"/>
              <a:pPr/>
              <a:t>4</a:t>
            </a:fld>
            <a:endParaRPr lang="en-US" dirty="0"/>
          </a:p>
        </p:txBody>
      </p:sp>
      <p:sp>
        <p:nvSpPr>
          <p:cNvPr id="6" name="Content Placeholder 5"/>
          <p:cNvSpPr>
            <a:spLocks noGrp="1"/>
          </p:cNvSpPr>
          <p:nvPr>
            <p:ph idx="1"/>
          </p:nvPr>
        </p:nvSpPr>
        <p:spPr/>
        <p:txBody>
          <a:bodyPr/>
          <a:lstStyle/>
          <a:p>
            <a:r>
              <a:rPr lang="en-GB" dirty="0"/>
              <a:t>Check list for qualifying devices</a:t>
            </a:r>
          </a:p>
          <a:p>
            <a:pPr lvl="1"/>
            <a:r>
              <a:rPr lang="en-GB" dirty="0"/>
              <a:t>Devices eligible to be deployed to the early access program must be running the Central Endpoint or Server EDR software. </a:t>
            </a:r>
          </a:p>
          <a:p>
            <a:pPr lvl="1"/>
            <a:r>
              <a:rPr lang="en-GB" dirty="0"/>
              <a:t>Devices should have a Green health status displayed in your Sophos Central console</a:t>
            </a:r>
          </a:p>
        </p:txBody>
      </p:sp>
    </p:spTree>
    <p:extLst>
      <p:ext uri="{BB962C8B-B14F-4D97-AF65-F5344CB8AC3E}">
        <p14:creationId xmlns:p14="http://schemas.microsoft.com/office/powerpoint/2010/main" val="37605105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D1EB896-90E9-436E-9B04-6BC27478DEBE}"/>
              </a:ext>
            </a:extLst>
          </p:cNvPr>
          <p:cNvPicPr>
            <a:picLocks noChangeAspect="1"/>
          </p:cNvPicPr>
          <p:nvPr/>
        </p:nvPicPr>
        <p:blipFill>
          <a:blip r:embed="rId2"/>
          <a:stretch>
            <a:fillRect/>
          </a:stretch>
        </p:blipFill>
        <p:spPr>
          <a:xfrm>
            <a:off x="5825879" y="3092083"/>
            <a:ext cx="6204428" cy="2404287"/>
          </a:xfrm>
          <a:prstGeom prst="rect">
            <a:avLst/>
          </a:prstGeom>
        </p:spPr>
      </p:pic>
      <p:sp>
        <p:nvSpPr>
          <p:cNvPr id="7" name="Title 6"/>
          <p:cNvSpPr>
            <a:spLocks noGrp="1"/>
          </p:cNvSpPr>
          <p:nvPr>
            <p:ph type="title"/>
          </p:nvPr>
        </p:nvSpPr>
        <p:spPr/>
        <p:txBody>
          <a:bodyPr/>
          <a:lstStyle/>
          <a:p>
            <a:r>
              <a:rPr lang="en-GB" dirty="0"/>
              <a:t>2. Entering the Early Access Program</a:t>
            </a:r>
          </a:p>
        </p:txBody>
      </p:sp>
      <p:sp>
        <p:nvSpPr>
          <p:cNvPr id="3" name="Slide Number Placeholder 2"/>
          <p:cNvSpPr>
            <a:spLocks noGrp="1"/>
          </p:cNvSpPr>
          <p:nvPr>
            <p:ph type="sldNum" sz="quarter" idx="12"/>
          </p:nvPr>
        </p:nvSpPr>
        <p:spPr/>
        <p:txBody>
          <a:bodyPr/>
          <a:lstStyle/>
          <a:p>
            <a:fld id="{602BDA9C-0978-EE47-B544-15FE77EDF278}" type="slidenum">
              <a:rPr lang="en-US" smtClean="0"/>
              <a:pPr/>
              <a:t>5</a:t>
            </a:fld>
            <a:endParaRPr lang="en-US" dirty="0"/>
          </a:p>
        </p:txBody>
      </p:sp>
      <p:sp>
        <p:nvSpPr>
          <p:cNvPr id="6" name="Content Placeholder 7"/>
          <p:cNvSpPr>
            <a:spLocks noGrp="1"/>
          </p:cNvSpPr>
          <p:nvPr>
            <p:ph idx="1"/>
          </p:nvPr>
        </p:nvSpPr>
        <p:spPr>
          <a:xfrm>
            <a:off x="420130" y="1332335"/>
            <a:ext cx="5486400" cy="4967675"/>
          </a:xfrm>
        </p:spPr>
        <p:txBody>
          <a:bodyPr/>
          <a:lstStyle/>
          <a:p>
            <a:r>
              <a:rPr lang="en-GB" dirty="0"/>
              <a:t>Log into Sophos Central</a:t>
            </a:r>
          </a:p>
          <a:p>
            <a:r>
              <a:rPr lang="en-GB" dirty="0"/>
              <a:t>Click on your name at the top right corner</a:t>
            </a:r>
          </a:p>
          <a:p>
            <a:r>
              <a:rPr lang="en-GB" dirty="0"/>
              <a:t>Click on </a:t>
            </a:r>
            <a:r>
              <a:rPr lang="en-GB" b="1" i="1" dirty="0"/>
              <a:t>Early Access Programs</a:t>
            </a:r>
          </a:p>
        </p:txBody>
      </p:sp>
      <p:cxnSp>
        <p:nvCxnSpPr>
          <p:cNvPr id="10" name="Straight Arrow Connector 9"/>
          <p:cNvCxnSpPr>
            <a:cxnSpLocks/>
          </p:cNvCxnSpPr>
          <p:nvPr/>
        </p:nvCxnSpPr>
        <p:spPr>
          <a:xfrm>
            <a:off x="5351929" y="2958354"/>
            <a:ext cx="5632160" cy="85781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9412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02BDA9C-0978-EE47-B544-15FE77EDF278}" type="slidenum">
              <a:rPr lang="en-US" smtClean="0"/>
              <a:pPr/>
              <a:t>6</a:t>
            </a:fld>
            <a:endParaRPr lang="en-US" dirty="0"/>
          </a:p>
        </p:txBody>
      </p:sp>
      <p:sp>
        <p:nvSpPr>
          <p:cNvPr id="4" name="Content Placeholder 3"/>
          <p:cNvSpPr>
            <a:spLocks noGrp="1"/>
          </p:cNvSpPr>
          <p:nvPr>
            <p:ph idx="1"/>
          </p:nvPr>
        </p:nvSpPr>
        <p:spPr>
          <a:xfrm>
            <a:off x="420130" y="1332335"/>
            <a:ext cx="5815584" cy="4967675"/>
          </a:xfrm>
        </p:spPr>
        <p:txBody>
          <a:bodyPr>
            <a:normAutofit/>
          </a:bodyPr>
          <a:lstStyle/>
          <a:p>
            <a:r>
              <a:rPr lang="en-GB" dirty="0"/>
              <a:t>You will now see the Early Access Programs screen</a:t>
            </a:r>
          </a:p>
          <a:p>
            <a:r>
              <a:rPr lang="en-GB" dirty="0"/>
              <a:t>Depending on the EAP you want to join, select the “EDR Data Lake –Endpoint” or the “EDR Data Lake - Server” EAP</a:t>
            </a:r>
          </a:p>
          <a:p>
            <a:r>
              <a:rPr lang="en-GB" dirty="0"/>
              <a:t>Click the button to Join the EAP</a:t>
            </a:r>
          </a:p>
          <a:p>
            <a:endParaRPr lang="en-GB" dirty="0"/>
          </a:p>
          <a:p>
            <a:endParaRPr lang="en-GB" dirty="0"/>
          </a:p>
          <a:p>
            <a:endParaRPr lang="en-GB" dirty="0"/>
          </a:p>
        </p:txBody>
      </p:sp>
      <p:sp>
        <p:nvSpPr>
          <p:cNvPr id="10" name="Title 6"/>
          <p:cNvSpPr>
            <a:spLocks noGrp="1"/>
          </p:cNvSpPr>
          <p:nvPr>
            <p:ph type="title"/>
          </p:nvPr>
        </p:nvSpPr>
        <p:spPr>
          <a:xfrm>
            <a:off x="420130" y="284205"/>
            <a:ext cx="11301984" cy="914400"/>
          </a:xfrm>
        </p:spPr>
        <p:txBody>
          <a:bodyPr/>
          <a:lstStyle/>
          <a:p>
            <a:r>
              <a:rPr lang="en-GB" dirty="0"/>
              <a:t>2. Entering the Early Access Program</a:t>
            </a:r>
          </a:p>
        </p:txBody>
      </p:sp>
      <p:pic>
        <p:nvPicPr>
          <p:cNvPr id="1028" name="Picture 4">
            <a:extLst>
              <a:ext uri="{FF2B5EF4-FFF2-40B4-BE49-F238E27FC236}">
                <a16:creationId xmlns:a16="http://schemas.microsoft.com/office/drawing/2014/main" id="{8E0CEAF2-7206-4F9E-B384-5ED91DD0C8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48962" y="1045910"/>
            <a:ext cx="4973152" cy="5254100"/>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Arrow Connector 8"/>
          <p:cNvCxnSpPr>
            <a:cxnSpLocks/>
          </p:cNvCxnSpPr>
          <p:nvPr/>
        </p:nvCxnSpPr>
        <p:spPr>
          <a:xfrm>
            <a:off x="5662613" y="3114676"/>
            <a:ext cx="5176623" cy="31432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31261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02BDA9C-0978-EE47-B544-15FE77EDF278}" type="slidenum">
              <a:rPr lang="en-US" smtClean="0"/>
              <a:pPr/>
              <a:t>7</a:t>
            </a:fld>
            <a:endParaRPr lang="en-US" dirty="0"/>
          </a:p>
        </p:txBody>
      </p:sp>
      <p:sp>
        <p:nvSpPr>
          <p:cNvPr id="4" name="Content Placeholder 3"/>
          <p:cNvSpPr>
            <a:spLocks noGrp="1"/>
          </p:cNvSpPr>
          <p:nvPr>
            <p:ph idx="1"/>
          </p:nvPr>
        </p:nvSpPr>
        <p:spPr>
          <a:xfrm>
            <a:off x="292155" y="1332335"/>
            <a:ext cx="3849286" cy="4967675"/>
          </a:xfrm>
        </p:spPr>
        <p:txBody>
          <a:bodyPr>
            <a:normAutofit/>
          </a:bodyPr>
          <a:lstStyle/>
          <a:p>
            <a:r>
              <a:rPr lang="en-GB" dirty="0"/>
              <a:t>Click Continue on the EDR Data Lake – Endpoint or Server features description page</a:t>
            </a:r>
          </a:p>
        </p:txBody>
      </p:sp>
      <p:sp>
        <p:nvSpPr>
          <p:cNvPr id="10" name="Title 6"/>
          <p:cNvSpPr>
            <a:spLocks noGrp="1"/>
          </p:cNvSpPr>
          <p:nvPr>
            <p:ph type="title"/>
          </p:nvPr>
        </p:nvSpPr>
        <p:spPr>
          <a:xfrm>
            <a:off x="420130" y="284205"/>
            <a:ext cx="11301984" cy="914400"/>
          </a:xfrm>
        </p:spPr>
        <p:txBody>
          <a:bodyPr/>
          <a:lstStyle/>
          <a:p>
            <a:r>
              <a:rPr lang="en-GB" dirty="0"/>
              <a:t>2. Entering the Early Access Program</a:t>
            </a:r>
          </a:p>
        </p:txBody>
      </p:sp>
      <p:pic>
        <p:nvPicPr>
          <p:cNvPr id="6" name="Picture 5">
            <a:extLst>
              <a:ext uri="{FF2B5EF4-FFF2-40B4-BE49-F238E27FC236}">
                <a16:creationId xmlns:a16="http://schemas.microsoft.com/office/drawing/2014/main" id="{8B5710BE-2590-48BA-9283-C32568255439}"/>
              </a:ext>
            </a:extLst>
          </p:cNvPr>
          <p:cNvPicPr>
            <a:picLocks noChangeAspect="1"/>
          </p:cNvPicPr>
          <p:nvPr/>
        </p:nvPicPr>
        <p:blipFill>
          <a:blip r:embed="rId2"/>
          <a:stretch>
            <a:fillRect/>
          </a:stretch>
        </p:blipFill>
        <p:spPr>
          <a:xfrm>
            <a:off x="4081168" y="1625090"/>
            <a:ext cx="7818677" cy="3607820"/>
          </a:xfrm>
          <a:prstGeom prst="rect">
            <a:avLst/>
          </a:prstGeom>
        </p:spPr>
      </p:pic>
      <p:cxnSp>
        <p:nvCxnSpPr>
          <p:cNvPr id="9" name="Straight Arrow Connector 8"/>
          <p:cNvCxnSpPr>
            <a:cxnSpLocks/>
          </p:cNvCxnSpPr>
          <p:nvPr/>
        </p:nvCxnSpPr>
        <p:spPr>
          <a:xfrm>
            <a:off x="1497330" y="3108960"/>
            <a:ext cx="9449344" cy="194636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94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02BDA9C-0978-EE47-B544-15FE77EDF278}" type="slidenum">
              <a:rPr lang="en-US" smtClean="0"/>
              <a:pPr/>
              <a:t>8</a:t>
            </a:fld>
            <a:endParaRPr lang="en-US" dirty="0"/>
          </a:p>
        </p:txBody>
      </p:sp>
      <p:sp>
        <p:nvSpPr>
          <p:cNvPr id="4" name="Content Placeholder 3"/>
          <p:cNvSpPr>
            <a:spLocks noGrp="1"/>
          </p:cNvSpPr>
          <p:nvPr>
            <p:ph idx="1"/>
          </p:nvPr>
        </p:nvSpPr>
        <p:spPr>
          <a:xfrm>
            <a:off x="292154" y="1332335"/>
            <a:ext cx="4336995" cy="5525665"/>
          </a:xfrm>
        </p:spPr>
        <p:txBody>
          <a:bodyPr>
            <a:normAutofit/>
          </a:bodyPr>
          <a:lstStyle/>
          <a:p>
            <a:r>
              <a:rPr lang="en-GB" dirty="0"/>
              <a:t>You must check the box to Accept the License agreement and acknowledge the Privacy policy. License Agreement</a:t>
            </a:r>
          </a:p>
          <a:p>
            <a:r>
              <a:rPr lang="en-GB" dirty="0"/>
              <a:t>Click ‘Accept’ to continue</a:t>
            </a:r>
          </a:p>
          <a:p>
            <a:r>
              <a:rPr lang="en-GB" dirty="0"/>
              <a:t>On the Welcome page, click the ‘Add Devices’ button to proceed</a:t>
            </a:r>
          </a:p>
          <a:p>
            <a:endParaRPr lang="en-GB" dirty="0"/>
          </a:p>
          <a:p>
            <a:endParaRPr lang="en-GB" dirty="0"/>
          </a:p>
          <a:p>
            <a:pPr marL="0" indent="0">
              <a:buNone/>
            </a:pPr>
            <a:endParaRPr lang="en-GB" dirty="0"/>
          </a:p>
        </p:txBody>
      </p:sp>
      <p:sp>
        <p:nvSpPr>
          <p:cNvPr id="10" name="Title 6"/>
          <p:cNvSpPr>
            <a:spLocks noGrp="1"/>
          </p:cNvSpPr>
          <p:nvPr>
            <p:ph type="title"/>
          </p:nvPr>
        </p:nvSpPr>
        <p:spPr>
          <a:xfrm>
            <a:off x="420130" y="284205"/>
            <a:ext cx="11301984" cy="914400"/>
          </a:xfrm>
        </p:spPr>
        <p:txBody>
          <a:bodyPr/>
          <a:lstStyle/>
          <a:p>
            <a:r>
              <a:rPr lang="en-GB" dirty="0"/>
              <a:t>2. Entering the Early Access Program</a:t>
            </a:r>
          </a:p>
        </p:txBody>
      </p:sp>
      <p:pic>
        <p:nvPicPr>
          <p:cNvPr id="2" name="Picture 1">
            <a:extLst>
              <a:ext uri="{FF2B5EF4-FFF2-40B4-BE49-F238E27FC236}">
                <a16:creationId xmlns:a16="http://schemas.microsoft.com/office/drawing/2014/main" id="{2D955D33-AB9B-4969-95BA-8E59C3B43C6C}"/>
              </a:ext>
            </a:extLst>
          </p:cNvPr>
          <p:cNvPicPr>
            <a:picLocks noChangeAspect="1"/>
          </p:cNvPicPr>
          <p:nvPr/>
        </p:nvPicPr>
        <p:blipFill>
          <a:blip r:embed="rId2"/>
          <a:stretch>
            <a:fillRect/>
          </a:stretch>
        </p:blipFill>
        <p:spPr>
          <a:xfrm>
            <a:off x="4938984" y="1309971"/>
            <a:ext cx="5179828" cy="2308527"/>
          </a:xfrm>
          <a:prstGeom prst="rect">
            <a:avLst/>
          </a:prstGeom>
        </p:spPr>
      </p:pic>
      <p:cxnSp>
        <p:nvCxnSpPr>
          <p:cNvPr id="9" name="Straight Arrow Connector 8"/>
          <p:cNvCxnSpPr>
            <a:cxnSpLocks/>
          </p:cNvCxnSpPr>
          <p:nvPr/>
        </p:nvCxnSpPr>
        <p:spPr>
          <a:xfrm>
            <a:off x="3794760" y="1947824"/>
            <a:ext cx="1151223" cy="83533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p:cNvCxnSpPr>
          <p:nvPr/>
        </p:nvCxnSpPr>
        <p:spPr>
          <a:xfrm flipV="1">
            <a:off x="4331970" y="3462624"/>
            <a:ext cx="4857148" cy="1558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506EE38-59F7-4B0F-9DCA-060BC953CCAB}"/>
              </a:ext>
            </a:extLst>
          </p:cNvPr>
          <p:cNvPicPr>
            <a:picLocks noChangeAspect="1"/>
          </p:cNvPicPr>
          <p:nvPr/>
        </p:nvPicPr>
        <p:blipFill>
          <a:blip r:embed="rId3"/>
          <a:stretch>
            <a:fillRect/>
          </a:stretch>
        </p:blipFill>
        <p:spPr>
          <a:xfrm>
            <a:off x="4087856" y="4358171"/>
            <a:ext cx="7669697" cy="1345732"/>
          </a:xfrm>
          <a:prstGeom prst="rect">
            <a:avLst/>
          </a:prstGeom>
        </p:spPr>
      </p:pic>
      <p:cxnSp>
        <p:nvCxnSpPr>
          <p:cNvPr id="11" name="Straight Arrow Connector 10">
            <a:extLst>
              <a:ext uri="{FF2B5EF4-FFF2-40B4-BE49-F238E27FC236}">
                <a16:creationId xmlns:a16="http://schemas.microsoft.com/office/drawing/2014/main" id="{7671242C-3092-41DD-96C0-AE11304FA0F2}"/>
              </a:ext>
            </a:extLst>
          </p:cNvPr>
          <p:cNvCxnSpPr>
            <a:cxnSpLocks/>
          </p:cNvCxnSpPr>
          <p:nvPr/>
        </p:nvCxnSpPr>
        <p:spPr>
          <a:xfrm>
            <a:off x="3314700" y="4935814"/>
            <a:ext cx="7840980" cy="58985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0788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602BDA9C-0978-EE47-B544-15FE77EDF278}" type="slidenum">
              <a:rPr lang="en-US" smtClean="0"/>
              <a:pPr/>
              <a:t>9</a:t>
            </a:fld>
            <a:endParaRPr lang="en-US" dirty="0"/>
          </a:p>
        </p:txBody>
      </p:sp>
      <p:sp>
        <p:nvSpPr>
          <p:cNvPr id="4" name="Content Placeholder 3"/>
          <p:cNvSpPr>
            <a:spLocks noGrp="1"/>
          </p:cNvSpPr>
          <p:nvPr>
            <p:ph idx="1"/>
          </p:nvPr>
        </p:nvSpPr>
        <p:spPr>
          <a:xfrm>
            <a:off x="420130" y="1112659"/>
            <a:ext cx="4873765" cy="4967675"/>
          </a:xfrm>
        </p:spPr>
        <p:txBody>
          <a:bodyPr>
            <a:normAutofit lnSpcReduction="10000"/>
          </a:bodyPr>
          <a:lstStyle/>
          <a:p>
            <a:r>
              <a:rPr lang="en-GB" dirty="0"/>
              <a:t>You can now see a list of eligible devices and those which are assigned to the Early Access program</a:t>
            </a:r>
          </a:p>
          <a:p>
            <a:r>
              <a:rPr lang="en-GB" dirty="0"/>
              <a:t>To assign a device to the EAP click on it and then click on </a:t>
            </a:r>
          </a:p>
          <a:p>
            <a:r>
              <a:rPr lang="en-GB" dirty="0"/>
              <a:t>When you are finished, click on </a:t>
            </a:r>
            <a:r>
              <a:rPr lang="en-GB" b="1" i="1" dirty="0"/>
              <a:t>Save</a:t>
            </a:r>
          </a:p>
          <a:p>
            <a:endParaRPr lang="en-GB" b="1" i="1" dirty="0"/>
          </a:p>
          <a:p>
            <a:pPr marL="0" indent="0">
              <a:buNone/>
            </a:pPr>
            <a:r>
              <a:rPr lang="en-GB" sz="1600" b="1" i="1" dirty="0"/>
              <a:t>Note: We encourage customers to </a:t>
            </a:r>
            <a:r>
              <a:rPr lang="en-GB" sz="1600" b="1" i="1" dirty="0" err="1"/>
              <a:t>enroll</a:t>
            </a:r>
            <a:r>
              <a:rPr lang="en-GB" sz="1600" b="1" i="1" dirty="0"/>
              <a:t> devices slowly to ensure all is working okay.  Devices can only be enrolled in one EAP at a time, so devices enrolled in the </a:t>
            </a:r>
            <a:r>
              <a:rPr lang="en-US" sz="1600" b="1" i="1" dirty="0"/>
              <a:t>New Endpoint/Server Protection and EDR Features' early access program won’t be listed as eligible for this EAP</a:t>
            </a:r>
            <a:endParaRPr lang="en-GB" sz="1600" b="1" i="1" dirty="0"/>
          </a:p>
        </p:txBody>
      </p:sp>
      <p:pic>
        <p:nvPicPr>
          <p:cNvPr id="7" name="Picture 6"/>
          <p:cNvPicPr>
            <a:picLocks noChangeAspect="1"/>
          </p:cNvPicPr>
          <p:nvPr/>
        </p:nvPicPr>
        <p:blipFill>
          <a:blip r:embed="rId2"/>
          <a:stretch>
            <a:fillRect/>
          </a:stretch>
        </p:blipFill>
        <p:spPr>
          <a:xfrm>
            <a:off x="4735095" y="3348847"/>
            <a:ext cx="558800" cy="495300"/>
          </a:xfrm>
          <a:prstGeom prst="rect">
            <a:avLst/>
          </a:prstGeom>
        </p:spPr>
      </p:pic>
      <p:sp>
        <p:nvSpPr>
          <p:cNvPr id="8" name="Title 6"/>
          <p:cNvSpPr>
            <a:spLocks noGrp="1"/>
          </p:cNvSpPr>
          <p:nvPr>
            <p:ph type="title"/>
          </p:nvPr>
        </p:nvSpPr>
        <p:spPr>
          <a:xfrm>
            <a:off x="420130" y="284205"/>
            <a:ext cx="11301984" cy="914400"/>
          </a:xfrm>
        </p:spPr>
        <p:txBody>
          <a:bodyPr>
            <a:normAutofit/>
          </a:bodyPr>
          <a:lstStyle/>
          <a:p>
            <a:r>
              <a:rPr lang="en-GB" dirty="0"/>
              <a:t>3. Manage devices and confirm deployment</a:t>
            </a:r>
          </a:p>
        </p:txBody>
      </p:sp>
      <p:pic>
        <p:nvPicPr>
          <p:cNvPr id="2" name="Picture 1">
            <a:extLst>
              <a:ext uri="{FF2B5EF4-FFF2-40B4-BE49-F238E27FC236}">
                <a16:creationId xmlns:a16="http://schemas.microsoft.com/office/drawing/2014/main" id="{3DDC698F-40BA-48F9-A916-CA654FA02B80}"/>
              </a:ext>
            </a:extLst>
          </p:cNvPr>
          <p:cNvPicPr>
            <a:picLocks noChangeAspect="1"/>
          </p:cNvPicPr>
          <p:nvPr/>
        </p:nvPicPr>
        <p:blipFill>
          <a:blip r:embed="rId3"/>
          <a:stretch>
            <a:fillRect/>
          </a:stretch>
        </p:blipFill>
        <p:spPr>
          <a:xfrm>
            <a:off x="5820606" y="1771626"/>
            <a:ext cx="5671144" cy="2761186"/>
          </a:xfrm>
          <a:prstGeom prst="rect">
            <a:avLst/>
          </a:prstGeom>
        </p:spPr>
      </p:pic>
    </p:spTree>
    <p:extLst>
      <p:ext uri="{BB962C8B-B14F-4D97-AF65-F5344CB8AC3E}">
        <p14:creationId xmlns:p14="http://schemas.microsoft.com/office/powerpoint/2010/main" val="477023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3. Manage devices and confirm deployment</a:t>
            </a:r>
          </a:p>
        </p:txBody>
      </p:sp>
      <p:sp>
        <p:nvSpPr>
          <p:cNvPr id="3" name="Slide Number Placeholder 2"/>
          <p:cNvSpPr>
            <a:spLocks noGrp="1"/>
          </p:cNvSpPr>
          <p:nvPr>
            <p:ph type="sldNum" sz="quarter" idx="11"/>
          </p:nvPr>
        </p:nvSpPr>
        <p:spPr/>
        <p:txBody>
          <a:bodyPr/>
          <a:lstStyle/>
          <a:p>
            <a:fld id="{602BDA9C-0978-EE47-B544-15FE77EDF278}" type="slidenum">
              <a:rPr lang="en-US" smtClean="0"/>
              <a:pPr/>
              <a:t>10</a:t>
            </a:fld>
            <a:endParaRPr lang="en-US" dirty="0"/>
          </a:p>
        </p:txBody>
      </p:sp>
      <p:sp>
        <p:nvSpPr>
          <p:cNvPr id="4" name="Content Placeholder 3"/>
          <p:cNvSpPr>
            <a:spLocks noGrp="1"/>
          </p:cNvSpPr>
          <p:nvPr>
            <p:ph idx="1"/>
          </p:nvPr>
        </p:nvSpPr>
        <p:spPr/>
        <p:txBody>
          <a:bodyPr>
            <a:normAutofit fontScale="92500" lnSpcReduction="20000"/>
          </a:bodyPr>
          <a:lstStyle/>
          <a:p>
            <a:r>
              <a:rPr lang="en-GB" dirty="0"/>
              <a:t>Once components are  updated on assigned devices, and depending on the new functionality, you may be prompted to restart the device to finish the update</a:t>
            </a:r>
          </a:p>
          <a:p>
            <a:r>
              <a:rPr lang="en-GB" dirty="0"/>
              <a:t>Once restarted, you can confirm a successful update by clicking the </a:t>
            </a:r>
            <a:r>
              <a:rPr lang="en-GB" b="1" i="1" dirty="0"/>
              <a:t>Sophos Agent Icon </a:t>
            </a:r>
            <a:r>
              <a:rPr lang="en-GB" dirty="0"/>
              <a:t>in the system tray and clicking the </a:t>
            </a:r>
            <a:r>
              <a:rPr lang="en-GB" b="1" i="1" dirty="0"/>
              <a:t>About </a:t>
            </a:r>
            <a:r>
              <a:rPr lang="en-GB" dirty="0"/>
              <a:t>link in the bottom right hand corner</a:t>
            </a:r>
            <a:endParaRPr lang="en-GB" b="1" i="1" dirty="0"/>
          </a:p>
          <a:p>
            <a:r>
              <a:rPr lang="en-GB" dirty="0"/>
              <a:t>You should verify the version of components is correct for the new functionality as documented.</a:t>
            </a:r>
          </a:p>
          <a:p>
            <a:r>
              <a:rPr lang="en-GB" dirty="0"/>
              <a:t>At this point enrolled devices should now be sending data to the EDR Data Lake</a:t>
            </a:r>
          </a:p>
          <a:p>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5472" y="1539629"/>
            <a:ext cx="3200820" cy="2276543"/>
          </a:xfrm>
          <a:prstGeom prst="rect">
            <a:avLst/>
          </a:prstGeom>
        </p:spPr>
      </p:pic>
      <p:pic>
        <p:nvPicPr>
          <p:cNvPr id="8" name="Picture 7" descr="Graphical user interface, text, application&#10;&#10;Description automatically generated">
            <a:extLst>
              <a:ext uri="{FF2B5EF4-FFF2-40B4-BE49-F238E27FC236}">
                <a16:creationId xmlns:a16="http://schemas.microsoft.com/office/drawing/2014/main" id="{332E41D0-E5C9-4F37-9C22-03E91A0807CE}"/>
              </a:ext>
            </a:extLst>
          </p:cNvPr>
          <p:cNvPicPr>
            <a:picLocks noChangeAspect="1"/>
          </p:cNvPicPr>
          <p:nvPr/>
        </p:nvPicPr>
        <p:blipFill>
          <a:blip r:embed="rId3"/>
          <a:stretch>
            <a:fillRect/>
          </a:stretch>
        </p:blipFill>
        <p:spPr>
          <a:xfrm>
            <a:off x="6285472" y="4157196"/>
            <a:ext cx="3361448" cy="1526895"/>
          </a:xfrm>
          <a:prstGeom prst="rect">
            <a:avLst/>
          </a:prstGeom>
        </p:spPr>
      </p:pic>
    </p:spTree>
    <p:extLst>
      <p:ext uri="{BB962C8B-B14F-4D97-AF65-F5344CB8AC3E}">
        <p14:creationId xmlns:p14="http://schemas.microsoft.com/office/powerpoint/2010/main" val="2346591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Next steps - join the Sophos Community</a:t>
            </a:r>
          </a:p>
        </p:txBody>
      </p:sp>
      <p:sp>
        <p:nvSpPr>
          <p:cNvPr id="3" name="Slide Number Placeholder 2"/>
          <p:cNvSpPr>
            <a:spLocks noGrp="1"/>
          </p:cNvSpPr>
          <p:nvPr>
            <p:ph type="sldNum" sz="quarter" idx="11"/>
          </p:nvPr>
        </p:nvSpPr>
        <p:spPr/>
        <p:txBody>
          <a:bodyPr/>
          <a:lstStyle/>
          <a:p>
            <a:fld id="{602BDA9C-0978-EE47-B544-15FE77EDF278}" type="slidenum">
              <a:rPr lang="en-US" smtClean="0"/>
              <a:pPr/>
              <a:t>11</a:t>
            </a:fld>
            <a:endParaRPr lang="en-US" dirty="0"/>
          </a:p>
        </p:txBody>
      </p:sp>
      <p:sp>
        <p:nvSpPr>
          <p:cNvPr id="8" name="Content Placeholder 7"/>
          <p:cNvSpPr>
            <a:spLocks noGrp="1"/>
          </p:cNvSpPr>
          <p:nvPr>
            <p:ph idx="1"/>
          </p:nvPr>
        </p:nvSpPr>
        <p:spPr/>
        <p:txBody>
          <a:bodyPr>
            <a:normAutofit lnSpcReduction="10000"/>
          </a:bodyPr>
          <a:lstStyle/>
          <a:p>
            <a:r>
              <a:rPr lang="en-GB" sz="2000" dirty="0"/>
              <a:t>The EDR Data Lake community will be used to discuss issues, provide feedback and share information and content throughout the EAP</a:t>
            </a:r>
          </a:p>
          <a:p>
            <a:r>
              <a:rPr lang="en-GB" sz="2000" dirty="0"/>
              <a:t>If not already a member, create a Sophos Community account here:</a:t>
            </a:r>
          </a:p>
          <a:p>
            <a:pPr marL="0" indent="0">
              <a:buNone/>
            </a:pPr>
            <a:r>
              <a:rPr lang="en-GB" sz="2000" dirty="0">
                <a:hlinkClick r:id="rId2"/>
              </a:rPr>
              <a:t>https://id.sophos.com/web/register/</a:t>
            </a:r>
            <a:endParaRPr lang="en-GB" sz="2000" dirty="0"/>
          </a:p>
          <a:p>
            <a:endParaRPr lang="en-GB" sz="2000" dirty="0"/>
          </a:p>
          <a:p>
            <a:r>
              <a:rPr lang="en-GB" sz="2000" dirty="0"/>
              <a:t>Then visit the EDR Data Lake community:</a:t>
            </a:r>
          </a:p>
          <a:p>
            <a:pPr marL="0" indent="0">
              <a:buNone/>
            </a:pPr>
            <a:r>
              <a:rPr lang="en-GB" sz="2000" dirty="0">
                <a:hlinkClick r:id="rId3"/>
              </a:rPr>
              <a:t>https://community.sophos.com/intercept-x-endpoint/edr-data-lake-eap/</a:t>
            </a:r>
            <a:endParaRPr lang="en-GB" sz="2000" dirty="0"/>
          </a:p>
          <a:p>
            <a:endParaRPr lang="en-GB" sz="3200" dirty="0"/>
          </a:p>
          <a:p>
            <a:r>
              <a:rPr lang="en-GB" sz="2000" dirty="0"/>
              <a:t>API documentation, a test tool, and instructions on connecting to the APIs to query the EDR Data Lake are available on the community  </a:t>
            </a:r>
          </a:p>
          <a:p>
            <a:endParaRPr lang="en-GB" dirty="0"/>
          </a:p>
        </p:txBody>
      </p:sp>
      <p:pic>
        <p:nvPicPr>
          <p:cNvPr id="4" name="Picture 3"/>
          <p:cNvPicPr>
            <a:picLocks noChangeAspect="1"/>
          </p:cNvPicPr>
          <p:nvPr/>
        </p:nvPicPr>
        <p:blipFill>
          <a:blip r:embed="rId4"/>
          <a:stretch>
            <a:fillRect/>
          </a:stretch>
        </p:blipFill>
        <p:spPr>
          <a:xfrm>
            <a:off x="8282952" y="1038223"/>
            <a:ext cx="1900870" cy="2800110"/>
          </a:xfrm>
          <a:prstGeom prst="rect">
            <a:avLst/>
          </a:prstGeom>
        </p:spPr>
      </p:pic>
      <p:pic>
        <p:nvPicPr>
          <p:cNvPr id="5" name="Picture 4"/>
          <p:cNvPicPr>
            <a:picLocks noChangeAspect="1"/>
          </p:cNvPicPr>
          <p:nvPr/>
        </p:nvPicPr>
        <p:blipFill>
          <a:blip r:embed="rId5"/>
          <a:stretch>
            <a:fillRect/>
          </a:stretch>
        </p:blipFill>
        <p:spPr>
          <a:xfrm>
            <a:off x="6054524" y="4592351"/>
            <a:ext cx="5764838" cy="1324355"/>
          </a:xfrm>
          <a:prstGeom prst="rect">
            <a:avLst/>
          </a:prstGeom>
        </p:spPr>
      </p:pic>
    </p:spTree>
    <p:extLst>
      <p:ext uri="{BB962C8B-B14F-4D97-AF65-F5344CB8AC3E}">
        <p14:creationId xmlns:p14="http://schemas.microsoft.com/office/powerpoint/2010/main" val="1495804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Have questions or want to give feedback?</a:t>
            </a:r>
          </a:p>
        </p:txBody>
      </p:sp>
      <p:sp>
        <p:nvSpPr>
          <p:cNvPr id="3" name="Slide Number Placeholder 2"/>
          <p:cNvSpPr>
            <a:spLocks noGrp="1"/>
          </p:cNvSpPr>
          <p:nvPr>
            <p:ph type="sldNum" sz="quarter" idx="12"/>
          </p:nvPr>
        </p:nvSpPr>
        <p:spPr/>
        <p:txBody>
          <a:bodyPr/>
          <a:lstStyle/>
          <a:p>
            <a:fld id="{602BDA9C-0978-EE47-B544-15FE77EDF278}" type="slidenum">
              <a:rPr lang="en-US" smtClean="0"/>
              <a:pPr/>
              <a:t>12</a:t>
            </a:fld>
            <a:endParaRPr lang="en-US" dirty="0"/>
          </a:p>
        </p:txBody>
      </p:sp>
      <p:sp>
        <p:nvSpPr>
          <p:cNvPr id="6" name="Content Placeholder 5"/>
          <p:cNvSpPr>
            <a:spLocks noGrp="1"/>
          </p:cNvSpPr>
          <p:nvPr>
            <p:ph idx="1"/>
          </p:nvPr>
        </p:nvSpPr>
        <p:spPr/>
        <p:txBody>
          <a:bodyPr/>
          <a:lstStyle/>
          <a:p>
            <a:r>
              <a:rPr lang="en-US" dirty="0"/>
              <a:t>Please leverage discussion forum in the Sophos EDR Data Lake Early Access Community:</a:t>
            </a:r>
          </a:p>
          <a:p>
            <a:pPr marL="0" indent="0">
              <a:buNone/>
            </a:pPr>
            <a:r>
              <a:rPr lang="en-GB" dirty="0">
                <a:hlinkClick r:id="rId3"/>
              </a:rPr>
              <a:t>https://community.sophos.com/intercept-x-endpoint/edr-data-lake-eap/f/discussions</a:t>
            </a:r>
            <a:endParaRPr lang="en-GB" dirty="0"/>
          </a:p>
          <a:p>
            <a:pPr marL="0" indent="0">
              <a:buNone/>
            </a:pPr>
            <a:endParaRPr lang="en-GB" dirty="0"/>
          </a:p>
          <a:p>
            <a:endParaRPr lang="en-GB" dirty="0"/>
          </a:p>
        </p:txBody>
      </p:sp>
    </p:spTree>
    <p:extLst>
      <p:ext uri="{BB962C8B-B14F-4D97-AF65-F5344CB8AC3E}">
        <p14:creationId xmlns:p14="http://schemas.microsoft.com/office/powerpoint/2010/main" val="29047207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602BDA9C-0978-EE47-B544-15FE77EDF278}" type="slidenum">
              <a:rPr lang="en-US" smtClean="0"/>
              <a:t>13</a:t>
            </a:fld>
            <a:endParaRPr lang="en-US"/>
          </a:p>
        </p:txBody>
      </p:sp>
    </p:spTree>
    <p:extLst>
      <p:ext uri="{BB962C8B-B14F-4D97-AF65-F5344CB8AC3E}">
        <p14:creationId xmlns:p14="http://schemas.microsoft.com/office/powerpoint/2010/main" val="1745548735"/>
      </p:ext>
    </p:extLst>
  </p:cSld>
  <p:clrMapOvr>
    <a:masterClrMapping/>
  </p:clrMapOvr>
</p:sld>
</file>

<file path=ppt/theme/theme1.xml><?xml version="1.0" encoding="utf-8"?>
<a:theme xmlns:a="http://schemas.openxmlformats.org/drawingml/2006/main" name="Sophos">
  <a:themeElements>
    <a:clrScheme name="Sophos Color Palette">
      <a:dk1>
        <a:srgbClr val="5A5A5A"/>
      </a:dk1>
      <a:lt1>
        <a:srgbClr val="FFFFFF"/>
      </a:lt1>
      <a:dk2>
        <a:srgbClr val="102939"/>
      </a:dk2>
      <a:lt2>
        <a:srgbClr val="6EB4E7"/>
      </a:lt2>
      <a:accent1>
        <a:srgbClr val="005EB8"/>
      </a:accent1>
      <a:accent2>
        <a:srgbClr val="0090DD"/>
      </a:accent2>
      <a:accent3>
        <a:srgbClr val="FF8300"/>
      </a:accent3>
      <a:accent4>
        <a:srgbClr val="3FAE29"/>
      </a:accent4>
      <a:accent5>
        <a:srgbClr val="00ABC7"/>
      </a:accent5>
      <a:accent6>
        <a:srgbClr val="003D7A"/>
      </a:accent6>
      <a:hlink>
        <a:srgbClr val="005EB8"/>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Sophos">
  <a:themeElements>
    <a:clrScheme name="Sophos Color Palette">
      <a:dk1>
        <a:srgbClr val="5A5A5A"/>
      </a:dk1>
      <a:lt1>
        <a:srgbClr val="FFFFFF"/>
      </a:lt1>
      <a:dk2>
        <a:srgbClr val="102939"/>
      </a:dk2>
      <a:lt2>
        <a:srgbClr val="6EB4E7"/>
      </a:lt2>
      <a:accent1>
        <a:srgbClr val="005EB8"/>
      </a:accent1>
      <a:accent2>
        <a:srgbClr val="0090DD"/>
      </a:accent2>
      <a:accent3>
        <a:srgbClr val="FF8300"/>
      </a:accent3>
      <a:accent4>
        <a:srgbClr val="3FAE29"/>
      </a:accent4>
      <a:accent5>
        <a:srgbClr val="00ABC7"/>
      </a:accent5>
      <a:accent6>
        <a:srgbClr val="003D7A"/>
      </a:accent6>
      <a:hlink>
        <a:srgbClr val="005EB8"/>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8199940FBBE3A44B4C423F5B3A17293" ma:contentTypeVersion="13" ma:contentTypeDescription="Create a new document." ma:contentTypeScope="" ma:versionID="318f04f2c2e303b6c454c641b29e5be5">
  <xsd:schema xmlns:xsd="http://www.w3.org/2001/XMLSchema" xmlns:xs="http://www.w3.org/2001/XMLSchema" xmlns:p="http://schemas.microsoft.com/office/2006/metadata/properties" xmlns:ns3="cbb5d4ef-bdf3-4246-9a15-d8dc44ae07fb" xmlns:ns4="645b48a5-2ddc-4d1e-ba94-040d68cc0d67" targetNamespace="http://schemas.microsoft.com/office/2006/metadata/properties" ma:root="true" ma:fieldsID="354d5f82b60f6cc883f70b60f8c71232" ns3:_="" ns4:_="">
    <xsd:import namespace="cbb5d4ef-bdf3-4246-9a15-d8dc44ae07fb"/>
    <xsd:import namespace="645b48a5-2ddc-4d1e-ba94-040d68cc0d6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4:SharedWithUsers" minOccurs="0"/>
                <xsd:element ref="ns4:SharedWithDetails" minOccurs="0"/>
                <xsd:element ref="ns4:SharingHintHash" minOccurs="0"/>
                <xsd:element ref="ns3:MediaServiceLocation" minOccurs="0"/>
                <xsd:element ref="ns3:MediaServiceGenerationTime" minOccurs="0"/>
                <xsd:element ref="ns3:MediaServiceEventHashCod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bb5d4ef-bdf3-4246-9a15-d8dc44ae07f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6" nillable="true" ma:displayName="MediaServiceLocation"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45b48a5-2ddc-4d1e-ba94-040d68cc0d67"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SharingHintHash" ma:index="15"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97B01BF-A3BB-4E84-9DFF-8192B6C3F1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bb5d4ef-bdf3-4246-9a15-d8dc44ae07fb"/>
    <ds:schemaRef ds:uri="645b48a5-2ddc-4d1e-ba94-040d68cc0d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F53CF7-F8A0-4DE2-A800-10D52B07FFB1}">
  <ds:schemaRefs>
    <ds:schemaRef ds:uri="http://schemas.microsoft.com/sharepoint/v3/contenttype/forms"/>
  </ds:schemaRefs>
</ds:datastoreItem>
</file>

<file path=customXml/itemProps3.xml><?xml version="1.0" encoding="utf-8"?>
<ds:datastoreItem xmlns:ds="http://schemas.openxmlformats.org/officeDocument/2006/customXml" ds:itemID="{85D41EFE-0A3C-4270-9A4D-51FA881063EC}">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cbb5d4ef-bdf3-4246-9a15-d8dc44ae07fb"/>
    <ds:schemaRef ds:uri="645b48a5-2ddc-4d1e-ba94-040d68cc0d67"/>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48139</TotalTime>
  <Words>982</Words>
  <Application>Microsoft Office PowerPoint</Application>
  <PresentationFormat>Widescreen</PresentationFormat>
  <Paragraphs>86</Paragraphs>
  <Slides>13</Slides>
  <Notes>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13</vt:i4>
      </vt:variant>
    </vt:vector>
  </HeadingPairs>
  <TitlesOfParts>
    <vt:vector size="22" baseType="lpstr">
      <vt:lpstr>Arial</vt:lpstr>
      <vt:lpstr>Calibri</vt:lpstr>
      <vt:lpstr>Calibri Light</vt:lpstr>
      <vt:lpstr>Courier New</vt:lpstr>
      <vt:lpstr>Franklin Gothic Demi</vt:lpstr>
      <vt:lpstr>LucidaGrande</vt:lpstr>
      <vt:lpstr>Wingdings</vt:lpstr>
      <vt:lpstr>Sophos</vt:lpstr>
      <vt:lpstr>1_Sophos</vt:lpstr>
      <vt:lpstr>Sophos EDR Data Lake Early Access Program</vt:lpstr>
      <vt:lpstr>Summary</vt:lpstr>
      <vt:lpstr>About the Early Access Program and Pre-Requisites </vt:lpstr>
      <vt:lpstr>1. Prepare devices</vt:lpstr>
      <vt:lpstr>2. Entering the Early Access Program</vt:lpstr>
      <vt:lpstr>2. Entering the Early Access Program</vt:lpstr>
      <vt:lpstr>2. Entering the Early Access Program</vt:lpstr>
      <vt:lpstr>2. Entering the Early Access Program</vt:lpstr>
      <vt:lpstr>3. Manage devices and confirm deployment</vt:lpstr>
      <vt:lpstr>3. Manage devices and confirm deployment</vt:lpstr>
      <vt:lpstr>Next steps - join the Sophos Community</vt:lpstr>
      <vt:lpstr>Have questions or want to give feedback?</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HitmanPro.Alert: License</dc:title>
  <dc:creator>Jonathan Giffard</dc:creator>
  <cp:lastModifiedBy>Kevin Kingston</cp:lastModifiedBy>
  <cp:revision>1070</cp:revision>
  <cp:lastPrinted>2016-03-23T18:25:27Z</cp:lastPrinted>
  <dcterms:created xsi:type="dcterms:W3CDTF">2016-02-25T00:56:08Z</dcterms:created>
  <dcterms:modified xsi:type="dcterms:W3CDTF">2021-02-23T00:38:19Z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0x010100E8199940FBBE3A44B4C423F5B3A17293</vt:lpwstr>
  </property>
</Properties>
</file>