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5" r:id="rId1"/>
    <p:sldMasterId id="2147483747" r:id="rId2"/>
  </p:sldMasterIdLst>
  <p:notesMasterIdLst>
    <p:notesMasterId r:id="rId15"/>
  </p:notesMasterIdLst>
  <p:handoutMasterIdLst>
    <p:handoutMasterId r:id="rId16"/>
  </p:handoutMasterIdLst>
  <p:sldIdLst>
    <p:sldId id="850" r:id="rId3"/>
    <p:sldId id="851" r:id="rId4"/>
    <p:sldId id="852" r:id="rId5"/>
    <p:sldId id="853" r:id="rId6"/>
    <p:sldId id="839" r:id="rId7"/>
    <p:sldId id="854" r:id="rId8"/>
    <p:sldId id="855" r:id="rId9"/>
    <p:sldId id="841" r:id="rId10"/>
    <p:sldId id="856" r:id="rId11"/>
    <p:sldId id="857" r:id="rId12"/>
    <p:sldId id="859" r:id="rId13"/>
    <p:sldId id="5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1502"/>
    <a:srgbClr val="000000"/>
    <a:srgbClr val="005BB5"/>
    <a:srgbClr val="83888E"/>
    <a:srgbClr val="46494F"/>
    <a:srgbClr val="09589B"/>
    <a:srgbClr val="082C4E"/>
    <a:srgbClr val="7F7F7F"/>
    <a:srgbClr val="1C94D2"/>
    <a:srgbClr val="0169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8F48B7-74A9-4E62-AB0B-B1381473A634}" v="11" dt="2020-04-13T08:09:01.9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188" autoAdjust="0"/>
    <p:restoredTop sz="93817" autoAdjust="0"/>
  </p:normalViewPr>
  <p:slideViewPr>
    <p:cSldViewPr snapToGrid="0" snapToObjects="1">
      <p:cViewPr varScale="1">
        <p:scale>
          <a:sx n="63" d="100"/>
          <a:sy n="63" d="100"/>
        </p:scale>
        <p:origin x="108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5" d="100"/>
        <a:sy n="95" d="100"/>
      </p:scale>
      <p:origin x="0" y="0"/>
    </p:cViewPr>
  </p:sorterViewPr>
  <p:notesViewPr>
    <p:cSldViewPr snapToGrid="0" snapToObjects="1">
      <p:cViewPr varScale="1">
        <p:scale>
          <a:sx n="249" d="100"/>
          <a:sy n="249" d="100"/>
        </p:scale>
        <p:origin x="2872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Kingston" userId="c8c3ab4e-030f-4aa1-99ff-b441d2cadaab" providerId="ADAL" clId="{0B8F48B7-74A9-4E62-AB0B-B1381473A634}"/>
    <pc:docChg chg="undo custSel delSld modSld">
      <pc:chgData name="Kevin Kingston" userId="c8c3ab4e-030f-4aa1-99ff-b441d2cadaab" providerId="ADAL" clId="{0B8F48B7-74A9-4E62-AB0B-B1381473A634}" dt="2020-04-13T08:09:01.957" v="1256"/>
      <pc:docMkLst>
        <pc:docMk/>
      </pc:docMkLst>
      <pc:sldChg chg="addSp delSp modSp">
        <pc:chgData name="Kevin Kingston" userId="c8c3ab4e-030f-4aa1-99ff-b441d2cadaab" providerId="ADAL" clId="{0B8F48B7-74A9-4E62-AB0B-B1381473A634}" dt="2020-04-07T13:01:38.255" v="712" actId="14100"/>
        <pc:sldMkLst>
          <pc:docMk/>
          <pc:sldMk cId="1833126149" sldId="839"/>
        </pc:sldMkLst>
        <pc:spChg chg="mod">
          <ac:chgData name="Kevin Kingston" userId="c8c3ab4e-030f-4aa1-99ff-b441d2cadaab" providerId="ADAL" clId="{0B8F48B7-74A9-4E62-AB0B-B1381473A634}" dt="2020-04-07T12:49:08.845" v="688" actId="20577"/>
          <ac:spMkLst>
            <pc:docMk/>
            <pc:sldMk cId="1833126149" sldId="839"/>
            <ac:spMk id="4" creationId="{00000000-0000-0000-0000-000000000000}"/>
          </ac:spMkLst>
        </pc:spChg>
        <pc:picChg chg="add mod">
          <ac:chgData name="Kevin Kingston" userId="c8c3ab4e-030f-4aa1-99ff-b441d2cadaab" providerId="ADAL" clId="{0B8F48B7-74A9-4E62-AB0B-B1381473A634}" dt="2020-04-07T13:01:18.744" v="707" actId="1076"/>
          <ac:picMkLst>
            <pc:docMk/>
            <pc:sldMk cId="1833126149" sldId="839"/>
            <ac:picMk id="2" creationId="{6936C9BC-EE3A-4557-AC4D-6623B2628902}"/>
          </ac:picMkLst>
        </pc:picChg>
        <pc:picChg chg="del">
          <ac:chgData name="Kevin Kingston" userId="c8c3ab4e-030f-4aa1-99ff-b441d2cadaab" providerId="ADAL" clId="{0B8F48B7-74A9-4E62-AB0B-B1381473A634}" dt="2020-04-07T13:00:20.311" v="696" actId="478"/>
          <ac:picMkLst>
            <pc:docMk/>
            <pc:sldMk cId="1833126149" sldId="839"/>
            <ac:picMk id="7" creationId="{225488E8-6642-4B40-94FA-73966F3EAEE0}"/>
          </ac:picMkLst>
        </pc:picChg>
        <pc:cxnChg chg="mod ord">
          <ac:chgData name="Kevin Kingston" userId="c8c3ab4e-030f-4aa1-99ff-b441d2cadaab" providerId="ADAL" clId="{0B8F48B7-74A9-4E62-AB0B-B1381473A634}" dt="2020-04-07T13:01:38.255" v="712" actId="14100"/>
          <ac:cxnSpMkLst>
            <pc:docMk/>
            <pc:sldMk cId="1833126149" sldId="839"/>
            <ac:cxnSpMk id="9" creationId="{00000000-0000-0000-0000-000000000000}"/>
          </ac:cxnSpMkLst>
        </pc:cxnChg>
      </pc:sldChg>
      <pc:sldChg chg="modSp">
        <pc:chgData name="Kevin Kingston" userId="c8c3ab4e-030f-4aa1-99ff-b441d2cadaab" providerId="ADAL" clId="{0B8F48B7-74A9-4E62-AB0B-B1381473A634}" dt="2020-04-07T12:39:22.845" v="21" actId="404"/>
        <pc:sldMkLst>
          <pc:docMk/>
          <pc:sldMk cId="1842547721" sldId="850"/>
        </pc:sldMkLst>
        <pc:spChg chg="mod">
          <ac:chgData name="Kevin Kingston" userId="c8c3ab4e-030f-4aa1-99ff-b441d2cadaab" providerId="ADAL" clId="{0B8F48B7-74A9-4E62-AB0B-B1381473A634}" dt="2020-04-07T12:39:22.845" v="21" actId="404"/>
          <ac:spMkLst>
            <pc:docMk/>
            <pc:sldMk cId="1842547721" sldId="850"/>
            <ac:spMk id="5" creationId="{00000000-0000-0000-0000-000000000000}"/>
          </ac:spMkLst>
        </pc:spChg>
      </pc:sldChg>
      <pc:sldChg chg="modSp">
        <pc:chgData name="Kevin Kingston" userId="c8c3ab4e-030f-4aa1-99ff-b441d2cadaab" providerId="ADAL" clId="{0B8F48B7-74A9-4E62-AB0B-B1381473A634}" dt="2020-04-07T13:03:06.982" v="867" actId="20577"/>
        <pc:sldMkLst>
          <pc:docMk/>
          <pc:sldMk cId="1290254334" sldId="851"/>
        </pc:sldMkLst>
        <pc:spChg chg="mod">
          <ac:chgData name="Kevin Kingston" userId="c8c3ab4e-030f-4aa1-99ff-b441d2cadaab" providerId="ADAL" clId="{0B8F48B7-74A9-4E62-AB0B-B1381473A634}" dt="2020-04-07T13:03:06.982" v="867" actId="20577"/>
          <ac:spMkLst>
            <pc:docMk/>
            <pc:sldMk cId="1290254334" sldId="851"/>
            <ac:spMk id="4" creationId="{00000000-0000-0000-0000-000000000000}"/>
          </ac:spMkLst>
        </pc:spChg>
      </pc:sldChg>
      <pc:sldChg chg="modSp">
        <pc:chgData name="Kevin Kingston" userId="c8c3ab4e-030f-4aa1-99ff-b441d2cadaab" providerId="ADAL" clId="{0B8F48B7-74A9-4E62-AB0B-B1381473A634}" dt="2020-04-07T12:47:49.606" v="623" actId="6549"/>
        <pc:sldMkLst>
          <pc:docMk/>
          <pc:sldMk cId="3760510528" sldId="852"/>
        </pc:sldMkLst>
        <pc:spChg chg="mod">
          <ac:chgData name="Kevin Kingston" userId="c8c3ab4e-030f-4aa1-99ff-b441d2cadaab" providerId="ADAL" clId="{0B8F48B7-74A9-4E62-AB0B-B1381473A634}" dt="2020-04-07T12:47:49.606" v="623" actId="6549"/>
          <ac:spMkLst>
            <pc:docMk/>
            <pc:sldMk cId="3760510528" sldId="852"/>
            <ac:spMk id="6" creationId="{00000000-0000-0000-0000-000000000000}"/>
          </ac:spMkLst>
        </pc:spChg>
      </pc:sldChg>
      <pc:sldChg chg="addSp delSp modSp">
        <pc:chgData name="Kevin Kingston" userId="c8c3ab4e-030f-4aa1-99ff-b441d2cadaab" providerId="ADAL" clId="{0B8F48B7-74A9-4E62-AB0B-B1381473A634}" dt="2020-04-07T13:22:05.961" v="882" actId="14100"/>
        <pc:sldMkLst>
          <pc:docMk/>
          <pc:sldMk cId="882941262" sldId="854"/>
        </pc:sldMkLst>
        <pc:picChg chg="add mod">
          <ac:chgData name="Kevin Kingston" userId="c8c3ab4e-030f-4aa1-99ff-b441d2cadaab" providerId="ADAL" clId="{0B8F48B7-74A9-4E62-AB0B-B1381473A634}" dt="2020-04-07T13:21:55.636" v="880" actId="14100"/>
          <ac:picMkLst>
            <pc:docMk/>
            <pc:sldMk cId="882941262" sldId="854"/>
            <ac:picMk id="2" creationId="{C1DDE24A-07A2-485B-9C9A-468E9B7EDBA1}"/>
          </ac:picMkLst>
        </pc:picChg>
        <pc:picChg chg="del">
          <ac:chgData name="Kevin Kingston" userId="c8c3ab4e-030f-4aa1-99ff-b441d2cadaab" providerId="ADAL" clId="{0B8F48B7-74A9-4E62-AB0B-B1381473A634}" dt="2020-04-07T13:20:29.113" v="868" actId="478"/>
          <ac:picMkLst>
            <pc:docMk/>
            <pc:sldMk cId="882941262" sldId="854"/>
            <ac:picMk id="13" creationId="{16559552-AA82-47CF-B33D-A5A657BCAEBA}"/>
          </ac:picMkLst>
        </pc:picChg>
        <pc:cxnChg chg="mod ord">
          <ac:chgData name="Kevin Kingston" userId="c8c3ab4e-030f-4aa1-99ff-b441d2cadaab" providerId="ADAL" clId="{0B8F48B7-74A9-4E62-AB0B-B1381473A634}" dt="2020-04-07T13:22:05.961" v="882" actId="14100"/>
          <ac:cxnSpMkLst>
            <pc:docMk/>
            <pc:sldMk cId="882941262" sldId="854"/>
            <ac:cxnSpMk id="9" creationId="{00000000-0000-0000-0000-000000000000}"/>
          </ac:cxnSpMkLst>
        </pc:cxnChg>
      </pc:sldChg>
      <pc:sldChg chg="addSp delSp modSp">
        <pc:chgData name="Kevin Kingston" userId="c8c3ab4e-030f-4aa1-99ff-b441d2cadaab" providerId="ADAL" clId="{0B8F48B7-74A9-4E62-AB0B-B1381473A634}" dt="2020-04-07T13:28:21.904" v="997" actId="14100"/>
        <pc:sldMkLst>
          <pc:docMk/>
          <pc:sldMk cId="2050788791" sldId="855"/>
        </pc:sldMkLst>
        <pc:spChg chg="mod">
          <ac:chgData name="Kevin Kingston" userId="c8c3ab4e-030f-4aa1-99ff-b441d2cadaab" providerId="ADAL" clId="{0B8F48B7-74A9-4E62-AB0B-B1381473A634}" dt="2020-04-07T13:26:04.209" v="985" actId="27636"/>
          <ac:spMkLst>
            <pc:docMk/>
            <pc:sldMk cId="2050788791" sldId="855"/>
            <ac:spMk id="4" creationId="{00000000-0000-0000-0000-000000000000}"/>
          </ac:spMkLst>
        </pc:spChg>
        <pc:picChg chg="add mod">
          <ac:chgData name="Kevin Kingston" userId="c8c3ab4e-030f-4aa1-99ff-b441d2cadaab" providerId="ADAL" clId="{0B8F48B7-74A9-4E62-AB0B-B1381473A634}" dt="2020-04-07T13:25:02.671" v="886" actId="14100"/>
          <ac:picMkLst>
            <pc:docMk/>
            <pc:sldMk cId="2050788791" sldId="855"/>
            <ac:picMk id="2" creationId="{2D955D33-AB9B-4969-95BA-8E59C3B43C6C}"/>
          </ac:picMkLst>
        </pc:picChg>
        <pc:picChg chg="del">
          <ac:chgData name="Kevin Kingston" userId="c8c3ab4e-030f-4aa1-99ff-b441d2cadaab" providerId="ADAL" clId="{0B8F48B7-74A9-4E62-AB0B-B1381473A634}" dt="2020-04-07T13:24:00.698" v="883" actId="478"/>
          <ac:picMkLst>
            <pc:docMk/>
            <pc:sldMk cId="2050788791" sldId="855"/>
            <ac:picMk id="5" creationId="{00000000-0000-0000-0000-000000000000}"/>
          </ac:picMkLst>
        </pc:picChg>
        <pc:picChg chg="del">
          <ac:chgData name="Kevin Kingston" userId="c8c3ab4e-030f-4aa1-99ff-b441d2cadaab" providerId="ADAL" clId="{0B8F48B7-74A9-4E62-AB0B-B1381473A634}" dt="2020-04-07T13:28:01.753" v="991" actId="478"/>
          <ac:picMkLst>
            <pc:docMk/>
            <pc:sldMk cId="2050788791" sldId="855"/>
            <ac:picMk id="6" creationId="{85EA7A58-F3F7-4352-B65C-24DD6C2AC93B}"/>
          </ac:picMkLst>
        </pc:picChg>
        <pc:picChg chg="add mod">
          <ac:chgData name="Kevin Kingston" userId="c8c3ab4e-030f-4aa1-99ff-b441d2cadaab" providerId="ADAL" clId="{0B8F48B7-74A9-4E62-AB0B-B1381473A634}" dt="2020-04-07T13:28:05.133" v="993" actId="1076"/>
          <ac:picMkLst>
            <pc:docMk/>
            <pc:sldMk cId="2050788791" sldId="855"/>
            <ac:picMk id="15" creationId="{E6337BE1-6D82-48BF-A598-242189334C40}"/>
          </ac:picMkLst>
        </pc:picChg>
        <pc:cxnChg chg="mod ord">
          <ac:chgData name="Kevin Kingston" userId="c8c3ab4e-030f-4aa1-99ff-b441d2cadaab" providerId="ADAL" clId="{0B8F48B7-74A9-4E62-AB0B-B1381473A634}" dt="2020-04-07T13:26:35.718" v="990" actId="166"/>
          <ac:cxnSpMkLst>
            <pc:docMk/>
            <pc:sldMk cId="2050788791" sldId="855"/>
            <ac:cxnSpMk id="8" creationId="{00000000-0000-0000-0000-000000000000}"/>
          </ac:cxnSpMkLst>
        </pc:cxnChg>
        <pc:cxnChg chg="mod ord">
          <ac:chgData name="Kevin Kingston" userId="c8c3ab4e-030f-4aa1-99ff-b441d2cadaab" providerId="ADAL" clId="{0B8F48B7-74A9-4E62-AB0B-B1381473A634}" dt="2020-04-07T13:26:19.019" v="987" actId="14100"/>
          <ac:cxnSpMkLst>
            <pc:docMk/>
            <pc:sldMk cId="2050788791" sldId="855"/>
            <ac:cxnSpMk id="9" creationId="{00000000-0000-0000-0000-000000000000}"/>
          </ac:cxnSpMkLst>
        </pc:cxnChg>
        <pc:cxnChg chg="mod ord">
          <ac:chgData name="Kevin Kingston" userId="c8c3ab4e-030f-4aa1-99ff-b441d2cadaab" providerId="ADAL" clId="{0B8F48B7-74A9-4E62-AB0B-B1381473A634}" dt="2020-04-07T13:28:21.904" v="997" actId="14100"/>
          <ac:cxnSpMkLst>
            <pc:docMk/>
            <pc:sldMk cId="2050788791" sldId="855"/>
            <ac:cxnSpMk id="11" creationId="{7671242C-3092-41DD-96C0-AE11304FA0F2}"/>
          </ac:cxnSpMkLst>
        </pc:cxnChg>
      </pc:sldChg>
      <pc:sldChg chg="addSp delSp modSp">
        <pc:chgData name="Kevin Kingston" userId="c8c3ab4e-030f-4aa1-99ff-b441d2cadaab" providerId="ADAL" clId="{0B8F48B7-74A9-4E62-AB0B-B1381473A634}" dt="2020-04-07T13:35:17.079" v="1213" actId="20577"/>
        <pc:sldMkLst>
          <pc:docMk/>
          <pc:sldMk cId="234659126" sldId="856"/>
        </pc:sldMkLst>
        <pc:spChg chg="mod">
          <ac:chgData name="Kevin Kingston" userId="c8c3ab4e-030f-4aa1-99ff-b441d2cadaab" providerId="ADAL" clId="{0B8F48B7-74A9-4E62-AB0B-B1381473A634}" dt="2020-04-07T13:35:17.079" v="1213" actId="20577"/>
          <ac:spMkLst>
            <pc:docMk/>
            <pc:sldMk cId="234659126" sldId="856"/>
            <ac:spMk id="4" creationId="{00000000-0000-0000-0000-000000000000}"/>
          </ac:spMkLst>
        </pc:spChg>
        <pc:picChg chg="add del">
          <ac:chgData name="Kevin Kingston" userId="c8c3ab4e-030f-4aa1-99ff-b441d2cadaab" providerId="ADAL" clId="{0B8F48B7-74A9-4E62-AB0B-B1381473A634}" dt="2020-04-07T13:32:17.907" v="1001"/>
          <ac:picMkLst>
            <pc:docMk/>
            <pc:sldMk cId="234659126" sldId="856"/>
            <ac:picMk id="5" creationId="{B0CD6D57-BA3D-4C00-9D2A-FAF8B15FFBC9}"/>
          </ac:picMkLst>
        </pc:picChg>
        <pc:picChg chg="ord">
          <ac:chgData name="Kevin Kingston" userId="c8c3ab4e-030f-4aa1-99ff-b441d2cadaab" providerId="ADAL" clId="{0B8F48B7-74A9-4E62-AB0B-B1381473A634}" dt="2020-04-07T13:32:34.592" v="1004" actId="166"/>
          <ac:picMkLst>
            <pc:docMk/>
            <pc:sldMk cId="234659126" sldId="856"/>
            <ac:picMk id="6" creationId="{00000000-0000-0000-0000-000000000000}"/>
          </ac:picMkLst>
        </pc:picChg>
        <pc:picChg chg="add mod ord">
          <ac:chgData name="Kevin Kingston" userId="c8c3ab4e-030f-4aa1-99ff-b441d2cadaab" providerId="ADAL" clId="{0B8F48B7-74A9-4E62-AB0B-B1381473A634}" dt="2020-04-07T13:34:40.473" v="1085" actId="1076"/>
          <ac:picMkLst>
            <pc:docMk/>
            <pc:sldMk cId="234659126" sldId="856"/>
            <ac:picMk id="7" creationId="{AA71A535-4BCE-4E04-8BD3-1BD6DA2851D4}"/>
          </ac:picMkLst>
        </pc:picChg>
        <pc:picChg chg="del mod">
          <ac:chgData name="Kevin Kingston" userId="c8c3ab4e-030f-4aa1-99ff-b441d2cadaab" providerId="ADAL" clId="{0B8F48B7-74A9-4E62-AB0B-B1381473A634}" dt="2020-04-07T13:32:11.646" v="999" actId="478"/>
          <ac:picMkLst>
            <pc:docMk/>
            <pc:sldMk cId="234659126" sldId="856"/>
            <ac:picMk id="8" creationId="{630BDFF0-055B-46B4-8441-66822250B442}"/>
          </ac:picMkLst>
        </pc:picChg>
        <pc:cxnChg chg="del">
          <ac:chgData name="Kevin Kingston" userId="c8c3ab4e-030f-4aa1-99ff-b441d2cadaab" providerId="ADAL" clId="{0B8F48B7-74A9-4E62-AB0B-B1381473A634}" dt="2020-04-07T13:32:40.631" v="1006" actId="478"/>
          <ac:cxnSpMkLst>
            <pc:docMk/>
            <pc:sldMk cId="234659126" sldId="856"/>
            <ac:cxnSpMk id="11" creationId="{00000000-0000-0000-0000-000000000000}"/>
          </ac:cxnSpMkLst>
        </pc:cxnChg>
      </pc:sldChg>
      <pc:sldChg chg="modSp">
        <pc:chgData name="Kevin Kingston" userId="c8c3ab4e-030f-4aa1-99ff-b441d2cadaab" providerId="ADAL" clId="{0B8F48B7-74A9-4E62-AB0B-B1381473A634}" dt="2020-04-13T08:09:01.957" v="1256"/>
        <pc:sldMkLst>
          <pc:docMk/>
          <pc:sldMk cId="2904720799" sldId="859"/>
        </pc:sldMkLst>
        <pc:spChg chg="mod">
          <ac:chgData name="Kevin Kingston" userId="c8c3ab4e-030f-4aa1-99ff-b441d2cadaab" providerId="ADAL" clId="{0B8F48B7-74A9-4E62-AB0B-B1381473A634}" dt="2020-04-07T13:36:12.867" v="1255" actId="27636"/>
          <ac:spMkLst>
            <pc:docMk/>
            <pc:sldMk cId="2904720799" sldId="859"/>
            <ac:spMk id="2" creationId="{00000000-0000-0000-0000-000000000000}"/>
          </ac:spMkLst>
        </pc:spChg>
        <pc:spChg chg="mod">
          <ac:chgData name="Kevin Kingston" userId="c8c3ab4e-030f-4aa1-99ff-b441d2cadaab" providerId="ADAL" clId="{0B8F48B7-74A9-4E62-AB0B-B1381473A634}" dt="2020-04-13T08:09:01.957" v="1256"/>
          <ac:spMkLst>
            <pc:docMk/>
            <pc:sldMk cId="2904720799" sldId="859"/>
            <ac:spMk id="6" creationId="{00000000-0000-0000-0000-000000000000}"/>
          </ac:spMkLst>
        </pc:spChg>
      </pc:sldChg>
      <pc:sldChg chg="modSp del">
        <pc:chgData name="Kevin Kingston" userId="c8c3ab4e-030f-4aa1-99ff-b441d2cadaab" providerId="ADAL" clId="{0B8F48B7-74A9-4E62-AB0B-B1381473A634}" dt="2020-04-07T12:48:45.367" v="672" actId="2696"/>
        <pc:sldMkLst>
          <pc:docMk/>
          <pc:sldMk cId="911860474" sldId="860"/>
        </pc:sldMkLst>
        <pc:spChg chg="mod">
          <ac:chgData name="Kevin Kingston" userId="c8c3ab4e-030f-4aa1-99ff-b441d2cadaab" providerId="ADAL" clId="{0B8F48B7-74A9-4E62-AB0B-B1381473A634}" dt="2020-04-07T12:48:42.622" v="671" actId="6549"/>
          <ac:spMkLst>
            <pc:docMk/>
            <pc:sldMk cId="911860474" sldId="860"/>
            <ac:spMk id="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B66C5-506F-E84B-BAA8-D37CFB53A7BD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96937-A7FC-EB42-840C-14DAEC296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9485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71F68-CD23-AA48-AD80-B6C70AC6A79F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34D68-8857-5A41-94FA-9A368DA3B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00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34D68-8857-5A41-94FA-9A368DA3B5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97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34D68-8857-5A41-94FA-9A368DA3B5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42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34D68-8857-5A41-94FA-9A368DA3B5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49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715" y="0"/>
            <a:ext cx="1223644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557"/>
            <a:ext cx="6607470" cy="6834444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524000" y="1807533"/>
            <a:ext cx="9144000" cy="2387600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62627" y="5229839"/>
            <a:ext cx="5376672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i="0" cap="none">
                <a:solidFill>
                  <a:schemeClr val="bg2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z="2400" dirty="0">
                <a:solidFill>
                  <a:srgbClr val="81B9DD"/>
                </a:solidFill>
                <a:latin typeface="Franklin Gothic Demi" charset="0"/>
                <a:ea typeface="Franklin Gothic Demi" charset="0"/>
                <a:cs typeface="Franklin Gothic Demi" charset="0"/>
              </a:rPr>
              <a:t>Speaker Name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461963" y="5641975"/>
            <a:ext cx="5376862" cy="4114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 cap="none" baseline="0">
                <a:solidFill>
                  <a:schemeClr val="bg2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Speaker Title</a:t>
            </a:r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461963" y="6190615"/>
            <a:ext cx="5376862" cy="4114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0" i="0" cap="none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Date (optional)</a:t>
            </a:r>
          </a:p>
        </p:txBody>
      </p:sp>
    </p:spTree>
    <p:extLst>
      <p:ext uri="{BB962C8B-B14F-4D97-AF65-F5344CB8AC3E}">
        <p14:creationId xmlns:p14="http://schemas.microsoft.com/office/powerpoint/2010/main" val="1211657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10" b="6459"/>
          <a:stretch/>
        </p:blipFill>
        <p:spPr>
          <a:xfrm>
            <a:off x="-12358" y="0"/>
            <a:ext cx="12204357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2002632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4800" cap="none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239" y="6577125"/>
            <a:ext cx="822960" cy="13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04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a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Sophos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11"/>
          <p:cNvSpPr>
            <a:spLocks noGrp="1"/>
          </p:cNvSpPr>
          <p:nvPr>
            <p:ph idx="1" hasCustomPrompt="1"/>
          </p:nvPr>
        </p:nvSpPr>
        <p:spPr>
          <a:xfrm>
            <a:off x="420130" y="1332335"/>
            <a:ext cx="11301984" cy="496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81644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a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Sophos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11"/>
          <p:cNvSpPr>
            <a:spLocks noGrp="1"/>
          </p:cNvSpPr>
          <p:nvPr>
            <p:ph idx="1" hasCustomPrompt="1"/>
          </p:nvPr>
        </p:nvSpPr>
        <p:spPr>
          <a:xfrm>
            <a:off x="420130" y="1532709"/>
            <a:ext cx="11301984" cy="4767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420688" y="997764"/>
            <a:ext cx="11301412" cy="419100"/>
          </a:xfrm>
        </p:spPr>
        <p:txBody>
          <a:bodyPr>
            <a:noAutofit/>
          </a:bodyPr>
          <a:lstStyle>
            <a:lvl1pPr marL="0" indent="0">
              <a:buNone/>
              <a:defRPr sz="24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514304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a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Sophos 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idx="1" hasCustomPrompt="1"/>
          </p:nvPr>
        </p:nvSpPr>
        <p:spPr>
          <a:xfrm>
            <a:off x="420130" y="1332335"/>
            <a:ext cx="5486400" cy="496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idx="12" hasCustomPrompt="1"/>
          </p:nvPr>
        </p:nvSpPr>
        <p:spPr>
          <a:xfrm>
            <a:off x="6190735" y="1332335"/>
            <a:ext cx="5486400" cy="496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4571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a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Sophos Confidential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1"/>
          <p:cNvSpPr>
            <a:spLocks noGrp="1"/>
          </p:cNvSpPr>
          <p:nvPr>
            <p:ph idx="1" hasCustomPrompt="1"/>
          </p:nvPr>
        </p:nvSpPr>
        <p:spPr>
          <a:xfrm>
            <a:off x="420130" y="1332335"/>
            <a:ext cx="3566160" cy="496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idx="12" hasCustomPrompt="1"/>
          </p:nvPr>
        </p:nvSpPr>
        <p:spPr>
          <a:xfrm>
            <a:off x="4288042" y="1332334"/>
            <a:ext cx="3566160" cy="496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idx="13" hasCustomPrompt="1"/>
          </p:nvPr>
        </p:nvSpPr>
        <p:spPr>
          <a:xfrm>
            <a:off x="8155954" y="1332334"/>
            <a:ext cx="3566160" cy="496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23754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a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Sophos 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49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10" b="6459"/>
          <a:stretch/>
        </p:blipFill>
        <p:spPr>
          <a:xfrm>
            <a:off x="-12358" y="0"/>
            <a:ext cx="12204357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239" y="6577125"/>
            <a:ext cx="822960" cy="13749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Click to Add a Title</a:t>
            </a:r>
          </a:p>
        </p:txBody>
      </p:sp>
    </p:spTree>
    <p:extLst>
      <p:ext uri="{BB962C8B-B14F-4D97-AF65-F5344CB8AC3E}">
        <p14:creationId xmlns:p14="http://schemas.microsoft.com/office/powerpoint/2010/main" val="17594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use sparingl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165669"/>
            <a:ext cx="12192000" cy="705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70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Sophos Confidential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10" b="64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8463" y="2867179"/>
            <a:ext cx="3455074" cy="112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20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715" y="0"/>
            <a:ext cx="1223644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557"/>
            <a:ext cx="6607470" cy="6834444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524000" y="1807533"/>
            <a:ext cx="9144000" cy="2387600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62627" y="5229839"/>
            <a:ext cx="5376672" cy="548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 i="0" cap="none">
                <a:solidFill>
                  <a:schemeClr val="bg2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sz="2400" dirty="0">
                <a:solidFill>
                  <a:srgbClr val="81B9DD"/>
                </a:solidFill>
                <a:latin typeface="Franklin Gothic Demi" charset="0"/>
                <a:ea typeface="Franklin Gothic Demi" charset="0"/>
                <a:cs typeface="Franklin Gothic Demi" charset="0"/>
              </a:rPr>
              <a:t>Speaker Name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461963" y="5641975"/>
            <a:ext cx="5376862" cy="4114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0" i="0" cap="none" baseline="0">
                <a:solidFill>
                  <a:schemeClr val="bg2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Speaker Title</a:t>
            </a:r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461963" y="6190615"/>
            <a:ext cx="5376862" cy="4114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0" i="0" cap="none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Date (optional)</a:t>
            </a:r>
          </a:p>
        </p:txBody>
      </p:sp>
    </p:spTree>
    <p:extLst>
      <p:ext uri="{BB962C8B-B14F-4D97-AF65-F5344CB8AC3E}">
        <p14:creationId xmlns:p14="http://schemas.microsoft.com/office/powerpoint/2010/main" val="951822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358" y="0"/>
            <a:ext cx="12204357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2002632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4800" cap="none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239" y="6577125"/>
            <a:ext cx="822960" cy="13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6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a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5EB8">
                    <a:lumMod val="40000"/>
                    <a:lumOff val="60000"/>
                  </a:srgbClr>
                </a:solidFill>
                <a:latin typeface="Calibri"/>
              </a:rPr>
              <a:t>Sophos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A9C-0978-EE47-B544-15FE77EDF278}" type="slidenum">
              <a:rPr lang="en-US" smtClean="0">
                <a:solidFill>
                  <a:srgbClr val="005EB8">
                    <a:lumMod val="40000"/>
                    <a:lumOff val="60000"/>
                  </a:srgbClr>
                </a:solidFill>
                <a:latin typeface="Calibri"/>
              </a:rPr>
              <a:pPr/>
              <a:t>‹#›</a:t>
            </a:fld>
            <a:endParaRPr lang="en-US">
              <a:solidFill>
                <a:srgbClr val="005EB8">
                  <a:lumMod val="40000"/>
                  <a:lumOff val="60000"/>
                </a:srgbClr>
              </a:solidFill>
              <a:latin typeface="Calibri"/>
            </a:endParaRPr>
          </a:p>
        </p:txBody>
      </p:sp>
      <p:sp>
        <p:nvSpPr>
          <p:cNvPr id="9" name="Text Placeholder 11"/>
          <p:cNvSpPr>
            <a:spLocks noGrp="1"/>
          </p:cNvSpPr>
          <p:nvPr>
            <p:ph idx="1" hasCustomPrompt="1"/>
          </p:nvPr>
        </p:nvSpPr>
        <p:spPr>
          <a:xfrm>
            <a:off x="420130" y="1332335"/>
            <a:ext cx="11301984" cy="496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3933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a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5EB8">
                    <a:lumMod val="40000"/>
                    <a:lumOff val="60000"/>
                  </a:srgbClr>
                </a:solidFill>
                <a:latin typeface="Calibri"/>
              </a:rPr>
              <a:t>Sophos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A9C-0978-EE47-B544-15FE77EDF278}" type="slidenum">
              <a:rPr lang="en-US" smtClean="0">
                <a:solidFill>
                  <a:srgbClr val="005EB8">
                    <a:lumMod val="40000"/>
                    <a:lumOff val="60000"/>
                  </a:srgbClr>
                </a:solidFill>
                <a:latin typeface="Calibri"/>
              </a:rPr>
              <a:pPr/>
              <a:t>‹#›</a:t>
            </a:fld>
            <a:endParaRPr lang="en-US">
              <a:solidFill>
                <a:srgbClr val="005EB8">
                  <a:lumMod val="40000"/>
                  <a:lumOff val="60000"/>
                </a:srgbClr>
              </a:solidFill>
              <a:latin typeface="Calibri"/>
            </a:endParaRPr>
          </a:p>
        </p:txBody>
      </p:sp>
      <p:sp>
        <p:nvSpPr>
          <p:cNvPr id="9" name="Text Placeholder 11"/>
          <p:cNvSpPr>
            <a:spLocks noGrp="1"/>
          </p:cNvSpPr>
          <p:nvPr>
            <p:ph idx="1" hasCustomPrompt="1"/>
          </p:nvPr>
        </p:nvSpPr>
        <p:spPr>
          <a:xfrm>
            <a:off x="420130" y="1532709"/>
            <a:ext cx="11301984" cy="4767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420688" y="997764"/>
            <a:ext cx="11301412" cy="419100"/>
          </a:xfrm>
        </p:spPr>
        <p:txBody>
          <a:bodyPr>
            <a:noAutofit/>
          </a:bodyPr>
          <a:lstStyle>
            <a:lvl1pPr marL="0" indent="0">
              <a:buNone/>
              <a:defRPr sz="240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044437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a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5EB8">
                    <a:lumMod val="40000"/>
                    <a:lumOff val="60000"/>
                  </a:srgbClr>
                </a:solidFill>
                <a:latin typeface="Calibri"/>
              </a:rPr>
              <a:t>Sophos Confidential</a:t>
            </a:r>
            <a:endParaRPr lang="en-US" dirty="0">
              <a:solidFill>
                <a:srgbClr val="005EB8">
                  <a:lumMod val="40000"/>
                  <a:lumOff val="60000"/>
                </a:srgb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2BDA9C-0978-EE47-B544-15FE77EDF278}" type="slidenum">
              <a:rPr lang="en-US" smtClean="0">
                <a:solidFill>
                  <a:srgbClr val="005EB8">
                    <a:lumMod val="40000"/>
                    <a:lumOff val="60000"/>
                  </a:srgbClr>
                </a:solidFill>
                <a:latin typeface="Calibri"/>
              </a:rPr>
              <a:pPr/>
              <a:t>‹#›</a:t>
            </a:fld>
            <a:endParaRPr lang="en-US" dirty="0">
              <a:solidFill>
                <a:srgbClr val="005EB8">
                  <a:lumMod val="40000"/>
                  <a:lumOff val="60000"/>
                </a:srgbClr>
              </a:solidFill>
              <a:latin typeface="Calibri"/>
            </a:endParaRPr>
          </a:p>
        </p:txBody>
      </p:sp>
      <p:sp>
        <p:nvSpPr>
          <p:cNvPr id="5" name="Text Placeholder 11"/>
          <p:cNvSpPr>
            <a:spLocks noGrp="1"/>
          </p:cNvSpPr>
          <p:nvPr>
            <p:ph idx="1" hasCustomPrompt="1"/>
          </p:nvPr>
        </p:nvSpPr>
        <p:spPr>
          <a:xfrm>
            <a:off x="420130" y="1332335"/>
            <a:ext cx="5486400" cy="496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idx="12" hasCustomPrompt="1"/>
          </p:nvPr>
        </p:nvSpPr>
        <p:spPr>
          <a:xfrm>
            <a:off x="6190735" y="1332335"/>
            <a:ext cx="5486400" cy="496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13066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a 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5EB8">
                    <a:lumMod val="40000"/>
                    <a:lumOff val="60000"/>
                  </a:srgbClr>
                </a:solidFill>
                <a:latin typeface="Calibri"/>
              </a:rPr>
              <a:t>Sophos Confidential</a:t>
            </a:r>
            <a:endParaRPr lang="en-US" dirty="0">
              <a:solidFill>
                <a:srgbClr val="005EB8">
                  <a:lumMod val="40000"/>
                  <a:lumOff val="60000"/>
                </a:srgb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2BDA9C-0978-EE47-B544-15FE77EDF278}" type="slidenum">
              <a:rPr lang="en-US" smtClean="0">
                <a:solidFill>
                  <a:srgbClr val="005EB8">
                    <a:lumMod val="40000"/>
                    <a:lumOff val="60000"/>
                  </a:srgbClr>
                </a:solidFill>
                <a:latin typeface="Calibri"/>
              </a:rPr>
              <a:pPr/>
              <a:t>‹#›</a:t>
            </a:fld>
            <a:endParaRPr lang="en-US" dirty="0">
              <a:solidFill>
                <a:srgbClr val="005EB8">
                  <a:lumMod val="40000"/>
                  <a:lumOff val="60000"/>
                </a:srgbClr>
              </a:solidFill>
              <a:latin typeface="Calibri"/>
            </a:endParaRPr>
          </a:p>
        </p:txBody>
      </p:sp>
      <p:sp>
        <p:nvSpPr>
          <p:cNvPr id="5" name="Text Placeholder 11"/>
          <p:cNvSpPr>
            <a:spLocks noGrp="1"/>
          </p:cNvSpPr>
          <p:nvPr>
            <p:ph idx="1" hasCustomPrompt="1"/>
          </p:nvPr>
        </p:nvSpPr>
        <p:spPr>
          <a:xfrm>
            <a:off x="420130" y="1332335"/>
            <a:ext cx="3566160" cy="496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idx="12" hasCustomPrompt="1"/>
          </p:nvPr>
        </p:nvSpPr>
        <p:spPr>
          <a:xfrm>
            <a:off x="4288042" y="1332334"/>
            <a:ext cx="3566160" cy="496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idx="13" hasCustomPrompt="1"/>
          </p:nvPr>
        </p:nvSpPr>
        <p:spPr>
          <a:xfrm>
            <a:off x="8155954" y="1332334"/>
            <a:ext cx="3566160" cy="496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4680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a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5EB8">
                    <a:lumMod val="40000"/>
                    <a:lumOff val="60000"/>
                  </a:srgbClr>
                </a:solidFill>
                <a:latin typeface="Calibri"/>
              </a:rPr>
              <a:t>Sophos 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A9C-0978-EE47-B544-15FE77EDF278}" type="slidenum">
              <a:rPr lang="en-US" smtClean="0">
                <a:solidFill>
                  <a:srgbClr val="005EB8">
                    <a:lumMod val="40000"/>
                    <a:lumOff val="60000"/>
                  </a:srgbClr>
                </a:solidFill>
                <a:latin typeface="Calibri"/>
              </a:rPr>
              <a:pPr/>
              <a:t>‹#›</a:t>
            </a:fld>
            <a:endParaRPr lang="en-US">
              <a:solidFill>
                <a:srgbClr val="005EB8">
                  <a:lumMod val="40000"/>
                  <a:lumOff val="6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2237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10" b="6459"/>
          <a:stretch/>
        </p:blipFill>
        <p:spPr>
          <a:xfrm>
            <a:off x="-12358" y="0"/>
            <a:ext cx="12204357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239" y="6577125"/>
            <a:ext cx="822960" cy="13749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Click to Add a Title</a:t>
            </a:r>
          </a:p>
        </p:txBody>
      </p:sp>
    </p:spTree>
    <p:extLst>
      <p:ext uri="{BB962C8B-B14F-4D97-AF65-F5344CB8AC3E}">
        <p14:creationId xmlns:p14="http://schemas.microsoft.com/office/powerpoint/2010/main" val="3440032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use sparingl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165669"/>
            <a:ext cx="12192000" cy="705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4060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5EB8">
                    <a:lumMod val="40000"/>
                    <a:lumOff val="60000"/>
                  </a:srgbClr>
                </a:solidFill>
                <a:latin typeface="Calibri"/>
              </a:rPr>
              <a:t>Sophos Confidential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A9C-0978-EE47-B544-15FE77EDF278}" type="slidenum">
              <a:rPr lang="en-US" smtClean="0">
                <a:solidFill>
                  <a:srgbClr val="005EB8">
                    <a:lumMod val="40000"/>
                    <a:lumOff val="60000"/>
                  </a:srgbClr>
                </a:solidFill>
                <a:latin typeface="Calibri"/>
              </a:rPr>
              <a:pPr/>
              <a:t>‹#›</a:t>
            </a:fld>
            <a:endParaRPr lang="en-US">
              <a:solidFill>
                <a:srgbClr val="005EB8">
                  <a:lumMod val="40000"/>
                  <a:lumOff val="60000"/>
                </a:srgbClr>
              </a:solidFill>
              <a:latin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10" b="64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8463" y="2867179"/>
            <a:ext cx="3455074" cy="112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7784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ales Kickoff 2013 PPT slide-46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0" y="4723321"/>
            <a:ext cx="12192000" cy="2134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416" y="5005897"/>
            <a:ext cx="7550317" cy="508001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rgbClr val="333333"/>
                </a:solidFill>
                <a:effectLst/>
                <a:latin typeface="+mn-lt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5" name="Picture 1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85839" y="6239163"/>
            <a:ext cx="2451096" cy="30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AutoShape 3"/>
          <p:cNvSpPr>
            <a:spLocks noChangeAspect="1" noChangeArrowheads="1" noTextEdit="1"/>
          </p:cNvSpPr>
          <p:nvPr userDrawn="1"/>
        </p:nvSpPr>
        <p:spPr bwMode="auto">
          <a:xfrm>
            <a:off x="8009467" y="255589"/>
            <a:ext cx="4182533" cy="401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5A5A5A"/>
              </a:solidFill>
              <a:latin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68867" y="5377374"/>
            <a:ext cx="7531100" cy="519113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rgbClr val="73737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AutoShape 10"/>
          <p:cNvSpPr>
            <a:spLocks noChangeAspect="1" noChangeArrowheads="1" noTextEdit="1"/>
          </p:cNvSpPr>
          <p:nvPr userDrawn="1"/>
        </p:nvSpPr>
        <p:spPr bwMode="auto">
          <a:xfrm>
            <a:off x="7954434" y="257176"/>
            <a:ext cx="4237567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5A5A5A"/>
              </a:solidFill>
              <a:latin typeface="Calibri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643467" y="1436257"/>
            <a:ext cx="7507111" cy="2724821"/>
          </a:xfrm>
        </p:spPr>
        <p:txBody>
          <a:bodyPr anchor="ctr">
            <a:noAutofit/>
          </a:bodyPr>
          <a:lstStyle>
            <a:lvl1pPr algn="l">
              <a:lnSpc>
                <a:spcPct val="90000"/>
              </a:lnSpc>
              <a:defRPr sz="4000" b="1">
                <a:solidFill>
                  <a:schemeClr val="bg1"/>
                </a:solidFill>
                <a:effectLst>
                  <a:outerShdw blurRad="25400" dist="127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0491645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ales Kickoff 2013 PPT segue slide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0" y="5190067"/>
            <a:ext cx="12192000" cy="1667932"/>
          </a:xfrm>
          <a:prstGeom prst="rect">
            <a:avLst/>
          </a:prstGeom>
          <a:solidFill>
            <a:srgbClr val="00559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5A5A5A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241" y="2324100"/>
            <a:ext cx="9456560" cy="2713567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600"/>
              </a:spcBef>
              <a:buNone/>
              <a:defRPr lang="en-US" sz="6000" b="1" kern="1200" dirty="0" smtClean="0">
                <a:solidFill>
                  <a:schemeClr val="bg1"/>
                </a:solidFill>
                <a:effectLst>
                  <a:outerShdw blurRad="25400" dist="127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11544488" y="6589245"/>
            <a:ext cx="609600" cy="214024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019C6E6-8982-405B-A92C-3F86EADB6321}" type="slidenum">
              <a:rPr lang="en-US" sz="1000" b="1" smtClean="0">
                <a:solidFill>
                  <a:srgbClr val="FFFFFF">
                    <a:lumMod val="85000"/>
                  </a:srgbClr>
                </a:solidFill>
              </a:rPr>
              <a:pPr>
                <a:defRPr/>
              </a:pPr>
              <a:t>‹#›</a:t>
            </a:fld>
            <a:endParaRPr lang="en-US" sz="1000" b="1" dirty="0">
              <a:solidFill>
                <a:srgbClr val="FFFFFF">
                  <a:lumMod val="85000"/>
                </a:srgbClr>
              </a:solidFill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537151" y="381701"/>
            <a:ext cx="2399975" cy="293796"/>
            <a:chOff x="-1547555" y="4178683"/>
            <a:chExt cx="5217785" cy="851660"/>
          </a:xfrm>
        </p:grpSpPr>
        <p:sp>
          <p:nvSpPr>
            <p:cNvPr id="21" name="Freeform 4"/>
            <p:cNvSpPr>
              <a:spLocks/>
            </p:cNvSpPr>
            <p:nvPr userDrawn="1"/>
          </p:nvSpPr>
          <p:spPr bwMode="auto">
            <a:xfrm>
              <a:off x="-1547555" y="4178683"/>
              <a:ext cx="808545" cy="851660"/>
            </a:xfrm>
            <a:custGeom>
              <a:avLst/>
              <a:gdLst/>
              <a:ahLst/>
              <a:cxnLst>
                <a:cxn ang="0">
                  <a:pos x="51" y="800"/>
                </a:cxn>
                <a:cxn ang="0">
                  <a:pos x="486" y="800"/>
                </a:cxn>
                <a:cxn ang="0">
                  <a:pos x="636" y="775"/>
                </a:cxn>
                <a:cxn ang="0">
                  <a:pos x="678" y="690"/>
                </a:cxn>
                <a:cxn ang="0">
                  <a:pos x="620" y="581"/>
                </a:cxn>
                <a:cxn ang="0">
                  <a:pos x="511" y="564"/>
                </a:cxn>
                <a:cxn ang="0">
                  <a:pos x="335" y="564"/>
                </a:cxn>
                <a:cxn ang="0">
                  <a:pos x="93" y="505"/>
                </a:cxn>
                <a:cxn ang="0">
                  <a:pos x="0" y="287"/>
                </a:cxn>
                <a:cxn ang="0">
                  <a:pos x="168" y="17"/>
                </a:cxn>
                <a:cxn ang="0">
                  <a:pos x="377" y="0"/>
                </a:cxn>
                <a:cxn ang="0">
                  <a:pos x="854" y="0"/>
                </a:cxn>
                <a:cxn ang="0">
                  <a:pos x="854" y="169"/>
                </a:cxn>
                <a:cxn ang="0">
                  <a:pos x="427" y="169"/>
                </a:cxn>
                <a:cxn ang="0">
                  <a:pos x="293" y="177"/>
                </a:cxn>
                <a:cxn ang="0">
                  <a:pos x="226" y="278"/>
                </a:cxn>
                <a:cxn ang="0">
                  <a:pos x="285" y="379"/>
                </a:cxn>
                <a:cxn ang="0">
                  <a:pos x="410" y="396"/>
                </a:cxn>
                <a:cxn ang="0">
                  <a:pos x="561" y="396"/>
                </a:cxn>
                <a:cxn ang="0">
                  <a:pos x="837" y="472"/>
                </a:cxn>
                <a:cxn ang="0">
                  <a:pos x="912" y="690"/>
                </a:cxn>
                <a:cxn ang="0">
                  <a:pos x="787" y="934"/>
                </a:cxn>
                <a:cxn ang="0">
                  <a:pos x="536" y="976"/>
                </a:cxn>
                <a:cxn ang="0">
                  <a:pos x="51" y="976"/>
                </a:cxn>
                <a:cxn ang="0">
                  <a:pos x="51" y="800"/>
                </a:cxn>
              </a:cxnLst>
              <a:rect l="0" t="0" r="r" b="b"/>
              <a:pathLst>
                <a:path w="912" h="976">
                  <a:moveTo>
                    <a:pt x="51" y="800"/>
                  </a:moveTo>
                  <a:cubicBezTo>
                    <a:pt x="486" y="800"/>
                    <a:pt x="486" y="800"/>
                    <a:pt x="486" y="800"/>
                  </a:cubicBezTo>
                  <a:cubicBezTo>
                    <a:pt x="569" y="800"/>
                    <a:pt x="611" y="791"/>
                    <a:pt x="636" y="775"/>
                  </a:cubicBezTo>
                  <a:cubicBezTo>
                    <a:pt x="661" y="758"/>
                    <a:pt x="678" y="724"/>
                    <a:pt x="678" y="690"/>
                  </a:cubicBezTo>
                  <a:cubicBezTo>
                    <a:pt x="678" y="640"/>
                    <a:pt x="661" y="606"/>
                    <a:pt x="620" y="581"/>
                  </a:cubicBezTo>
                  <a:cubicBezTo>
                    <a:pt x="595" y="573"/>
                    <a:pt x="561" y="564"/>
                    <a:pt x="511" y="564"/>
                  </a:cubicBezTo>
                  <a:cubicBezTo>
                    <a:pt x="335" y="564"/>
                    <a:pt x="335" y="564"/>
                    <a:pt x="335" y="564"/>
                  </a:cubicBezTo>
                  <a:cubicBezTo>
                    <a:pt x="218" y="564"/>
                    <a:pt x="143" y="547"/>
                    <a:pt x="93" y="505"/>
                  </a:cubicBezTo>
                  <a:cubicBezTo>
                    <a:pt x="34" y="446"/>
                    <a:pt x="0" y="371"/>
                    <a:pt x="0" y="287"/>
                  </a:cubicBezTo>
                  <a:cubicBezTo>
                    <a:pt x="0" y="160"/>
                    <a:pt x="67" y="51"/>
                    <a:pt x="168" y="17"/>
                  </a:cubicBezTo>
                  <a:cubicBezTo>
                    <a:pt x="210" y="0"/>
                    <a:pt x="268" y="0"/>
                    <a:pt x="377" y="0"/>
                  </a:cubicBezTo>
                  <a:cubicBezTo>
                    <a:pt x="854" y="0"/>
                    <a:pt x="854" y="0"/>
                    <a:pt x="854" y="0"/>
                  </a:cubicBezTo>
                  <a:cubicBezTo>
                    <a:pt x="854" y="169"/>
                    <a:pt x="854" y="169"/>
                    <a:pt x="854" y="169"/>
                  </a:cubicBezTo>
                  <a:cubicBezTo>
                    <a:pt x="427" y="169"/>
                    <a:pt x="427" y="169"/>
                    <a:pt x="427" y="169"/>
                  </a:cubicBezTo>
                  <a:cubicBezTo>
                    <a:pt x="335" y="177"/>
                    <a:pt x="327" y="177"/>
                    <a:pt x="293" y="177"/>
                  </a:cubicBezTo>
                  <a:cubicBezTo>
                    <a:pt x="251" y="194"/>
                    <a:pt x="226" y="228"/>
                    <a:pt x="226" y="278"/>
                  </a:cubicBezTo>
                  <a:cubicBezTo>
                    <a:pt x="226" y="329"/>
                    <a:pt x="251" y="362"/>
                    <a:pt x="285" y="379"/>
                  </a:cubicBezTo>
                  <a:cubicBezTo>
                    <a:pt x="310" y="388"/>
                    <a:pt x="335" y="396"/>
                    <a:pt x="410" y="396"/>
                  </a:cubicBezTo>
                  <a:cubicBezTo>
                    <a:pt x="561" y="396"/>
                    <a:pt x="561" y="396"/>
                    <a:pt x="561" y="396"/>
                  </a:cubicBezTo>
                  <a:cubicBezTo>
                    <a:pt x="703" y="396"/>
                    <a:pt x="779" y="413"/>
                    <a:pt x="837" y="472"/>
                  </a:cubicBezTo>
                  <a:cubicBezTo>
                    <a:pt x="879" y="514"/>
                    <a:pt x="912" y="606"/>
                    <a:pt x="912" y="690"/>
                  </a:cubicBezTo>
                  <a:cubicBezTo>
                    <a:pt x="912" y="791"/>
                    <a:pt x="862" y="884"/>
                    <a:pt x="787" y="934"/>
                  </a:cubicBezTo>
                  <a:cubicBezTo>
                    <a:pt x="737" y="968"/>
                    <a:pt x="678" y="976"/>
                    <a:pt x="536" y="976"/>
                  </a:cubicBezTo>
                  <a:cubicBezTo>
                    <a:pt x="51" y="976"/>
                    <a:pt x="51" y="976"/>
                    <a:pt x="51" y="976"/>
                  </a:cubicBezTo>
                  <a:cubicBezTo>
                    <a:pt x="51" y="800"/>
                    <a:pt x="51" y="800"/>
                    <a:pt x="51" y="800"/>
                  </a:cubicBezTo>
                </a:path>
              </a:pathLst>
            </a:custGeom>
            <a:solidFill>
              <a:srgbClr val="0070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5A5A5A"/>
                </a:solidFill>
                <a:latin typeface="Calibri"/>
              </a:endParaRPr>
            </a:p>
          </p:txBody>
        </p:sp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-674327" y="4178683"/>
              <a:ext cx="851667" cy="851660"/>
            </a:xfrm>
            <a:custGeom>
              <a:avLst/>
              <a:gdLst/>
              <a:ahLst/>
              <a:cxnLst>
                <a:cxn ang="0">
                  <a:pos x="868" y="151"/>
                </a:cxn>
                <a:cxn ang="0">
                  <a:pos x="960" y="501"/>
                </a:cxn>
                <a:cxn ang="0">
                  <a:pos x="809" y="893"/>
                </a:cxn>
                <a:cxn ang="0">
                  <a:pos x="497" y="976"/>
                </a:cxn>
                <a:cxn ang="0">
                  <a:pos x="85" y="810"/>
                </a:cxn>
                <a:cxn ang="0">
                  <a:pos x="0" y="493"/>
                </a:cxn>
                <a:cxn ang="0">
                  <a:pos x="144" y="92"/>
                </a:cxn>
                <a:cxn ang="0">
                  <a:pos x="480" y="0"/>
                </a:cxn>
                <a:cxn ang="0">
                  <a:pos x="868" y="151"/>
                </a:cxn>
                <a:cxn ang="0">
                  <a:pos x="270" y="259"/>
                </a:cxn>
                <a:cxn ang="0">
                  <a:pos x="228" y="484"/>
                </a:cxn>
                <a:cxn ang="0">
                  <a:pos x="480" y="818"/>
                </a:cxn>
                <a:cxn ang="0">
                  <a:pos x="733" y="493"/>
                </a:cxn>
                <a:cxn ang="0">
                  <a:pos x="480" y="167"/>
                </a:cxn>
                <a:cxn ang="0">
                  <a:pos x="270" y="259"/>
                </a:cxn>
              </a:cxnLst>
              <a:rect l="0" t="0" r="r" b="b"/>
              <a:pathLst>
                <a:path w="960" h="976">
                  <a:moveTo>
                    <a:pt x="868" y="151"/>
                  </a:moveTo>
                  <a:cubicBezTo>
                    <a:pt x="927" y="226"/>
                    <a:pt x="960" y="351"/>
                    <a:pt x="960" y="501"/>
                  </a:cubicBezTo>
                  <a:cubicBezTo>
                    <a:pt x="960" y="676"/>
                    <a:pt x="910" y="810"/>
                    <a:pt x="809" y="893"/>
                  </a:cubicBezTo>
                  <a:cubicBezTo>
                    <a:pt x="742" y="951"/>
                    <a:pt x="624" y="976"/>
                    <a:pt x="497" y="976"/>
                  </a:cubicBezTo>
                  <a:cubicBezTo>
                    <a:pt x="312" y="976"/>
                    <a:pt x="160" y="918"/>
                    <a:pt x="85" y="810"/>
                  </a:cubicBezTo>
                  <a:cubicBezTo>
                    <a:pt x="26" y="726"/>
                    <a:pt x="0" y="626"/>
                    <a:pt x="0" y="493"/>
                  </a:cubicBezTo>
                  <a:cubicBezTo>
                    <a:pt x="0" y="309"/>
                    <a:pt x="51" y="167"/>
                    <a:pt x="144" y="92"/>
                  </a:cubicBezTo>
                  <a:cubicBezTo>
                    <a:pt x="219" y="34"/>
                    <a:pt x="346" y="0"/>
                    <a:pt x="480" y="0"/>
                  </a:cubicBezTo>
                  <a:cubicBezTo>
                    <a:pt x="657" y="0"/>
                    <a:pt x="792" y="51"/>
                    <a:pt x="868" y="151"/>
                  </a:cubicBezTo>
                  <a:close/>
                  <a:moveTo>
                    <a:pt x="270" y="259"/>
                  </a:moveTo>
                  <a:cubicBezTo>
                    <a:pt x="245" y="309"/>
                    <a:pt x="228" y="384"/>
                    <a:pt x="228" y="484"/>
                  </a:cubicBezTo>
                  <a:cubicBezTo>
                    <a:pt x="228" y="718"/>
                    <a:pt x="304" y="818"/>
                    <a:pt x="480" y="818"/>
                  </a:cubicBezTo>
                  <a:cubicBezTo>
                    <a:pt x="657" y="818"/>
                    <a:pt x="733" y="718"/>
                    <a:pt x="733" y="493"/>
                  </a:cubicBezTo>
                  <a:cubicBezTo>
                    <a:pt x="733" y="267"/>
                    <a:pt x="657" y="167"/>
                    <a:pt x="480" y="167"/>
                  </a:cubicBezTo>
                  <a:cubicBezTo>
                    <a:pt x="388" y="167"/>
                    <a:pt x="312" y="201"/>
                    <a:pt x="270" y="259"/>
                  </a:cubicBezTo>
                  <a:close/>
                </a:path>
              </a:pathLst>
            </a:custGeom>
            <a:solidFill>
              <a:srgbClr val="0070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5A5A5A"/>
                </a:solidFill>
                <a:latin typeface="Calibri"/>
              </a:endParaRPr>
            </a:p>
          </p:txBody>
        </p:sp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274361" y="4178683"/>
              <a:ext cx="776199" cy="851660"/>
            </a:xfrm>
            <a:custGeom>
              <a:avLst/>
              <a:gdLst/>
              <a:ahLst/>
              <a:cxnLst>
                <a:cxn ang="0">
                  <a:pos x="212" y="976"/>
                </a:cxn>
                <a:cxn ang="0">
                  <a:pos x="0" y="976"/>
                </a:cxn>
                <a:cxn ang="0">
                  <a:pos x="0" y="0"/>
                </a:cxn>
                <a:cxn ang="0">
                  <a:pos x="491" y="0"/>
                </a:cxn>
                <a:cxn ang="0">
                  <a:pos x="787" y="85"/>
                </a:cxn>
                <a:cxn ang="0">
                  <a:pos x="880" y="312"/>
                </a:cxn>
                <a:cxn ang="0">
                  <a:pos x="770" y="573"/>
                </a:cxn>
                <a:cxn ang="0">
                  <a:pos x="550" y="632"/>
                </a:cxn>
                <a:cxn ang="0">
                  <a:pos x="212" y="632"/>
                </a:cxn>
                <a:cxn ang="0">
                  <a:pos x="212" y="976"/>
                </a:cxn>
                <a:cxn ang="0">
                  <a:pos x="500" y="455"/>
                </a:cxn>
                <a:cxn ang="0">
                  <a:pos x="610" y="430"/>
                </a:cxn>
                <a:cxn ang="0">
                  <a:pos x="652" y="312"/>
                </a:cxn>
                <a:cxn ang="0">
                  <a:pos x="576" y="177"/>
                </a:cxn>
                <a:cxn ang="0">
                  <a:pos x="500" y="169"/>
                </a:cxn>
                <a:cxn ang="0">
                  <a:pos x="212" y="169"/>
                </a:cxn>
                <a:cxn ang="0">
                  <a:pos x="212" y="455"/>
                </a:cxn>
                <a:cxn ang="0">
                  <a:pos x="500" y="455"/>
                </a:cxn>
              </a:cxnLst>
              <a:rect l="0" t="0" r="r" b="b"/>
              <a:pathLst>
                <a:path w="880" h="976">
                  <a:moveTo>
                    <a:pt x="212" y="976"/>
                  </a:moveTo>
                  <a:cubicBezTo>
                    <a:pt x="0" y="976"/>
                    <a:pt x="0" y="976"/>
                    <a:pt x="0" y="9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91" y="0"/>
                    <a:pt x="491" y="0"/>
                    <a:pt x="491" y="0"/>
                  </a:cubicBezTo>
                  <a:cubicBezTo>
                    <a:pt x="669" y="0"/>
                    <a:pt x="728" y="17"/>
                    <a:pt x="787" y="85"/>
                  </a:cubicBezTo>
                  <a:cubicBezTo>
                    <a:pt x="847" y="152"/>
                    <a:pt x="880" y="228"/>
                    <a:pt x="880" y="312"/>
                  </a:cubicBezTo>
                  <a:cubicBezTo>
                    <a:pt x="880" y="421"/>
                    <a:pt x="838" y="514"/>
                    <a:pt x="770" y="573"/>
                  </a:cubicBezTo>
                  <a:cubicBezTo>
                    <a:pt x="711" y="615"/>
                    <a:pt x="660" y="632"/>
                    <a:pt x="550" y="632"/>
                  </a:cubicBezTo>
                  <a:cubicBezTo>
                    <a:pt x="212" y="632"/>
                    <a:pt x="212" y="632"/>
                    <a:pt x="212" y="632"/>
                  </a:cubicBezTo>
                  <a:cubicBezTo>
                    <a:pt x="212" y="976"/>
                    <a:pt x="212" y="976"/>
                    <a:pt x="212" y="976"/>
                  </a:cubicBezTo>
                  <a:close/>
                  <a:moveTo>
                    <a:pt x="500" y="455"/>
                  </a:moveTo>
                  <a:cubicBezTo>
                    <a:pt x="550" y="455"/>
                    <a:pt x="584" y="455"/>
                    <a:pt x="610" y="430"/>
                  </a:cubicBezTo>
                  <a:cubicBezTo>
                    <a:pt x="635" y="413"/>
                    <a:pt x="652" y="362"/>
                    <a:pt x="652" y="312"/>
                  </a:cubicBezTo>
                  <a:cubicBezTo>
                    <a:pt x="652" y="244"/>
                    <a:pt x="627" y="194"/>
                    <a:pt x="576" y="177"/>
                  </a:cubicBezTo>
                  <a:cubicBezTo>
                    <a:pt x="559" y="177"/>
                    <a:pt x="534" y="169"/>
                    <a:pt x="500" y="169"/>
                  </a:cubicBezTo>
                  <a:cubicBezTo>
                    <a:pt x="212" y="169"/>
                    <a:pt x="212" y="169"/>
                    <a:pt x="212" y="169"/>
                  </a:cubicBezTo>
                  <a:cubicBezTo>
                    <a:pt x="212" y="455"/>
                    <a:pt x="212" y="455"/>
                    <a:pt x="212" y="455"/>
                  </a:cubicBezTo>
                  <a:cubicBezTo>
                    <a:pt x="500" y="455"/>
                    <a:pt x="500" y="455"/>
                    <a:pt x="500" y="455"/>
                  </a:cubicBezTo>
                  <a:close/>
                </a:path>
              </a:pathLst>
            </a:custGeom>
            <a:solidFill>
              <a:srgbClr val="0070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5A5A5A"/>
                </a:solidFill>
                <a:latin typeface="Calibri"/>
              </a:endParaRPr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126021" y="4178683"/>
              <a:ext cx="711516" cy="851660"/>
            </a:xfrm>
            <a:custGeom>
              <a:avLst/>
              <a:gdLst/>
              <a:ahLst/>
              <a:cxnLst>
                <a:cxn ang="0">
                  <a:pos x="66" y="79"/>
                </a:cxn>
                <a:cxn ang="0">
                  <a:pos x="49" y="79"/>
                </a:cxn>
                <a:cxn ang="0">
                  <a:pos x="49" y="46"/>
                </a:cxn>
                <a:cxn ang="0">
                  <a:pos x="17" y="46"/>
                </a:cxn>
                <a:cxn ang="0">
                  <a:pos x="17" y="79"/>
                </a:cxn>
                <a:cxn ang="0">
                  <a:pos x="0" y="79"/>
                </a:cxn>
                <a:cxn ang="0">
                  <a:pos x="0" y="0"/>
                </a:cxn>
                <a:cxn ang="0">
                  <a:pos x="17" y="0"/>
                </a:cxn>
                <a:cxn ang="0">
                  <a:pos x="17" y="32"/>
                </a:cxn>
                <a:cxn ang="0">
                  <a:pos x="49" y="32"/>
                </a:cxn>
                <a:cxn ang="0">
                  <a:pos x="49" y="0"/>
                </a:cxn>
                <a:cxn ang="0">
                  <a:pos x="66" y="0"/>
                </a:cxn>
                <a:cxn ang="0">
                  <a:pos x="66" y="79"/>
                </a:cxn>
                <a:cxn ang="0">
                  <a:pos x="66" y="79"/>
                </a:cxn>
              </a:cxnLst>
              <a:rect l="0" t="0" r="r" b="b"/>
              <a:pathLst>
                <a:path w="66" h="79">
                  <a:moveTo>
                    <a:pt x="66" y="79"/>
                  </a:moveTo>
                  <a:lnTo>
                    <a:pt x="49" y="79"/>
                  </a:lnTo>
                  <a:lnTo>
                    <a:pt x="49" y="46"/>
                  </a:lnTo>
                  <a:lnTo>
                    <a:pt x="17" y="46"/>
                  </a:lnTo>
                  <a:lnTo>
                    <a:pt x="17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32"/>
                  </a:lnTo>
                  <a:lnTo>
                    <a:pt x="49" y="32"/>
                  </a:lnTo>
                  <a:lnTo>
                    <a:pt x="49" y="0"/>
                  </a:lnTo>
                  <a:lnTo>
                    <a:pt x="66" y="0"/>
                  </a:lnTo>
                  <a:lnTo>
                    <a:pt x="66" y="79"/>
                  </a:lnTo>
                  <a:lnTo>
                    <a:pt x="66" y="79"/>
                  </a:lnTo>
                  <a:close/>
                </a:path>
              </a:pathLst>
            </a:custGeom>
            <a:solidFill>
              <a:srgbClr val="0070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5A5A5A"/>
                </a:solidFill>
                <a:latin typeface="Calibri"/>
              </a:endParaRPr>
            </a:p>
          </p:txBody>
        </p:sp>
        <p:sp>
          <p:nvSpPr>
            <p:cNvPr id="25" name="Freeform 8"/>
            <p:cNvSpPr>
              <a:spLocks noEditPoints="1"/>
            </p:cNvSpPr>
            <p:nvPr userDrawn="1"/>
          </p:nvSpPr>
          <p:spPr bwMode="auto">
            <a:xfrm>
              <a:off x="1945342" y="4178683"/>
              <a:ext cx="851667" cy="851660"/>
            </a:xfrm>
            <a:custGeom>
              <a:avLst/>
              <a:gdLst/>
              <a:ahLst/>
              <a:cxnLst>
                <a:cxn ang="0">
                  <a:pos x="868" y="151"/>
                </a:cxn>
                <a:cxn ang="0">
                  <a:pos x="960" y="501"/>
                </a:cxn>
                <a:cxn ang="0">
                  <a:pos x="809" y="893"/>
                </a:cxn>
                <a:cxn ang="0">
                  <a:pos x="497" y="976"/>
                </a:cxn>
                <a:cxn ang="0">
                  <a:pos x="85" y="810"/>
                </a:cxn>
                <a:cxn ang="0">
                  <a:pos x="0" y="493"/>
                </a:cxn>
                <a:cxn ang="0">
                  <a:pos x="144" y="92"/>
                </a:cxn>
                <a:cxn ang="0">
                  <a:pos x="480" y="0"/>
                </a:cxn>
                <a:cxn ang="0">
                  <a:pos x="868" y="151"/>
                </a:cxn>
                <a:cxn ang="0">
                  <a:pos x="270" y="259"/>
                </a:cxn>
                <a:cxn ang="0">
                  <a:pos x="228" y="484"/>
                </a:cxn>
                <a:cxn ang="0">
                  <a:pos x="480" y="818"/>
                </a:cxn>
                <a:cxn ang="0">
                  <a:pos x="733" y="493"/>
                </a:cxn>
                <a:cxn ang="0">
                  <a:pos x="480" y="167"/>
                </a:cxn>
                <a:cxn ang="0">
                  <a:pos x="270" y="259"/>
                </a:cxn>
              </a:cxnLst>
              <a:rect l="0" t="0" r="r" b="b"/>
              <a:pathLst>
                <a:path w="960" h="976">
                  <a:moveTo>
                    <a:pt x="868" y="151"/>
                  </a:moveTo>
                  <a:cubicBezTo>
                    <a:pt x="927" y="226"/>
                    <a:pt x="960" y="351"/>
                    <a:pt x="960" y="501"/>
                  </a:cubicBezTo>
                  <a:cubicBezTo>
                    <a:pt x="960" y="676"/>
                    <a:pt x="910" y="810"/>
                    <a:pt x="809" y="893"/>
                  </a:cubicBezTo>
                  <a:cubicBezTo>
                    <a:pt x="742" y="951"/>
                    <a:pt x="624" y="976"/>
                    <a:pt x="497" y="976"/>
                  </a:cubicBezTo>
                  <a:cubicBezTo>
                    <a:pt x="312" y="976"/>
                    <a:pt x="160" y="918"/>
                    <a:pt x="85" y="810"/>
                  </a:cubicBezTo>
                  <a:cubicBezTo>
                    <a:pt x="26" y="726"/>
                    <a:pt x="0" y="626"/>
                    <a:pt x="0" y="493"/>
                  </a:cubicBezTo>
                  <a:cubicBezTo>
                    <a:pt x="0" y="309"/>
                    <a:pt x="51" y="167"/>
                    <a:pt x="144" y="92"/>
                  </a:cubicBezTo>
                  <a:cubicBezTo>
                    <a:pt x="228" y="34"/>
                    <a:pt x="346" y="0"/>
                    <a:pt x="480" y="0"/>
                  </a:cubicBezTo>
                  <a:cubicBezTo>
                    <a:pt x="657" y="0"/>
                    <a:pt x="792" y="51"/>
                    <a:pt x="868" y="151"/>
                  </a:cubicBezTo>
                  <a:close/>
                  <a:moveTo>
                    <a:pt x="270" y="259"/>
                  </a:moveTo>
                  <a:cubicBezTo>
                    <a:pt x="245" y="309"/>
                    <a:pt x="228" y="384"/>
                    <a:pt x="228" y="484"/>
                  </a:cubicBezTo>
                  <a:cubicBezTo>
                    <a:pt x="228" y="718"/>
                    <a:pt x="304" y="818"/>
                    <a:pt x="480" y="818"/>
                  </a:cubicBezTo>
                  <a:cubicBezTo>
                    <a:pt x="657" y="818"/>
                    <a:pt x="733" y="718"/>
                    <a:pt x="733" y="493"/>
                  </a:cubicBezTo>
                  <a:cubicBezTo>
                    <a:pt x="733" y="267"/>
                    <a:pt x="657" y="167"/>
                    <a:pt x="480" y="167"/>
                  </a:cubicBezTo>
                  <a:cubicBezTo>
                    <a:pt x="388" y="167"/>
                    <a:pt x="312" y="201"/>
                    <a:pt x="270" y="259"/>
                  </a:cubicBezTo>
                  <a:close/>
                </a:path>
              </a:pathLst>
            </a:custGeom>
            <a:solidFill>
              <a:srgbClr val="0070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5A5A5A"/>
                </a:solidFill>
                <a:latin typeface="Calibri"/>
              </a:endParaRPr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2850908" y="4178683"/>
              <a:ext cx="819322" cy="851660"/>
            </a:xfrm>
            <a:custGeom>
              <a:avLst/>
              <a:gdLst/>
              <a:ahLst/>
              <a:cxnLst>
                <a:cxn ang="0">
                  <a:pos x="52" y="800"/>
                </a:cxn>
                <a:cxn ang="0">
                  <a:pos x="503" y="800"/>
                </a:cxn>
                <a:cxn ang="0">
                  <a:pos x="648" y="775"/>
                </a:cxn>
                <a:cxn ang="0">
                  <a:pos x="699" y="690"/>
                </a:cxn>
                <a:cxn ang="0">
                  <a:pos x="630" y="581"/>
                </a:cxn>
                <a:cxn ang="0">
                  <a:pos x="528" y="564"/>
                </a:cxn>
                <a:cxn ang="0">
                  <a:pos x="341" y="564"/>
                </a:cxn>
                <a:cxn ang="0">
                  <a:pos x="94" y="505"/>
                </a:cxn>
                <a:cxn ang="0">
                  <a:pos x="0" y="287"/>
                </a:cxn>
                <a:cxn ang="0">
                  <a:pos x="171" y="17"/>
                </a:cxn>
                <a:cxn ang="0">
                  <a:pos x="384" y="0"/>
                </a:cxn>
                <a:cxn ang="0">
                  <a:pos x="877" y="0"/>
                </a:cxn>
                <a:cxn ang="0">
                  <a:pos x="877" y="169"/>
                </a:cxn>
                <a:cxn ang="0">
                  <a:pos x="435" y="169"/>
                </a:cxn>
                <a:cxn ang="0">
                  <a:pos x="298" y="177"/>
                </a:cxn>
                <a:cxn ang="0">
                  <a:pos x="239" y="278"/>
                </a:cxn>
                <a:cxn ang="0">
                  <a:pos x="290" y="379"/>
                </a:cxn>
                <a:cxn ang="0">
                  <a:pos x="418" y="396"/>
                </a:cxn>
                <a:cxn ang="0">
                  <a:pos x="571" y="396"/>
                </a:cxn>
                <a:cxn ang="0">
                  <a:pos x="852" y="472"/>
                </a:cxn>
                <a:cxn ang="0">
                  <a:pos x="928" y="690"/>
                </a:cxn>
                <a:cxn ang="0">
                  <a:pos x="801" y="934"/>
                </a:cxn>
                <a:cxn ang="0">
                  <a:pos x="545" y="976"/>
                </a:cxn>
                <a:cxn ang="0">
                  <a:pos x="52" y="976"/>
                </a:cxn>
                <a:cxn ang="0">
                  <a:pos x="52" y="800"/>
                </a:cxn>
              </a:cxnLst>
              <a:rect l="0" t="0" r="r" b="b"/>
              <a:pathLst>
                <a:path w="928" h="976">
                  <a:moveTo>
                    <a:pt x="52" y="800"/>
                  </a:moveTo>
                  <a:cubicBezTo>
                    <a:pt x="503" y="800"/>
                    <a:pt x="503" y="800"/>
                    <a:pt x="503" y="800"/>
                  </a:cubicBezTo>
                  <a:cubicBezTo>
                    <a:pt x="579" y="800"/>
                    <a:pt x="622" y="791"/>
                    <a:pt x="648" y="775"/>
                  </a:cubicBezTo>
                  <a:cubicBezTo>
                    <a:pt x="673" y="758"/>
                    <a:pt x="699" y="724"/>
                    <a:pt x="699" y="690"/>
                  </a:cubicBezTo>
                  <a:cubicBezTo>
                    <a:pt x="699" y="640"/>
                    <a:pt x="673" y="606"/>
                    <a:pt x="630" y="581"/>
                  </a:cubicBezTo>
                  <a:cubicBezTo>
                    <a:pt x="613" y="573"/>
                    <a:pt x="571" y="564"/>
                    <a:pt x="528" y="564"/>
                  </a:cubicBezTo>
                  <a:cubicBezTo>
                    <a:pt x="341" y="564"/>
                    <a:pt x="341" y="564"/>
                    <a:pt x="341" y="564"/>
                  </a:cubicBezTo>
                  <a:cubicBezTo>
                    <a:pt x="222" y="564"/>
                    <a:pt x="145" y="547"/>
                    <a:pt x="94" y="505"/>
                  </a:cubicBezTo>
                  <a:cubicBezTo>
                    <a:pt x="35" y="446"/>
                    <a:pt x="0" y="371"/>
                    <a:pt x="0" y="287"/>
                  </a:cubicBezTo>
                  <a:cubicBezTo>
                    <a:pt x="0" y="160"/>
                    <a:pt x="69" y="51"/>
                    <a:pt x="171" y="17"/>
                  </a:cubicBezTo>
                  <a:cubicBezTo>
                    <a:pt x="222" y="0"/>
                    <a:pt x="273" y="0"/>
                    <a:pt x="384" y="0"/>
                  </a:cubicBezTo>
                  <a:cubicBezTo>
                    <a:pt x="877" y="0"/>
                    <a:pt x="877" y="0"/>
                    <a:pt x="877" y="0"/>
                  </a:cubicBezTo>
                  <a:cubicBezTo>
                    <a:pt x="877" y="169"/>
                    <a:pt x="877" y="169"/>
                    <a:pt x="877" y="169"/>
                  </a:cubicBezTo>
                  <a:cubicBezTo>
                    <a:pt x="435" y="169"/>
                    <a:pt x="435" y="169"/>
                    <a:pt x="435" y="169"/>
                  </a:cubicBezTo>
                  <a:cubicBezTo>
                    <a:pt x="341" y="177"/>
                    <a:pt x="333" y="177"/>
                    <a:pt x="298" y="177"/>
                  </a:cubicBezTo>
                  <a:cubicBezTo>
                    <a:pt x="256" y="194"/>
                    <a:pt x="239" y="228"/>
                    <a:pt x="239" y="278"/>
                  </a:cubicBezTo>
                  <a:cubicBezTo>
                    <a:pt x="239" y="329"/>
                    <a:pt x="256" y="362"/>
                    <a:pt x="290" y="379"/>
                  </a:cubicBezTo>
                  <a:cubicBezTo>
                    <a:pt x="324" y="388"/>
                    <a:pt x="341" y="396"/>
                    <a:pt x="418" y="396"/>
                  </a:cubicBezTo>
                  <a:cubicBezTo>
                    <a:pt x="571" y="396"/>
                    <a:pt x="571" y="396"/>
                    <a:pt x="571" y="396"/>
                  </a:cubicBezTo>
                  <a:cubicBezTo>
                    <a:pt x="716" y="396"/>
                    <a:pt x="801" y="413"/>
                    <a:pt x="852" y="472"/>
                  </a:cubicBezTo>
                  <a:cubicBezTo>
                    <a:pt x="903" y="514"/>
                    <a:pt x="928" y="606"/>
                    <a:pt x="928" y="690"/>
                  </a:cubicBezTo>
                  <a:cubicBezTo>
                    <a:pt x="928" y="791"/>
                    <a:pt x="877" y="884"/>
                    <a:pt x="801" y="934"/>
                  </a:cubicBezTo>
                  <a:cubicBezTo>
                    <a:pt x="758" y="968"/>
                    <a:pt x="690" y="976"/>
                    <a:pt x="545" y="976"/>
                  </a:cubicBezTo>
                  <a:cubicBezTo>
                    <a:pt x="52" y="976"/>
                    <a:pt x="52" y="976"/>
                    <a:pt x="52" y="976"/>
                  </a:cubicBezTo>
                  <a:cubicBezTo>
                    <a:pt x="52" y="800"/>
                    <a:pt x="52" y="800"/>
                    <a:pt x="52" y="800"/>
                  </a:cubicBezTo>
                </a:path>
              </a:pathLst>
            </a:custGeom>
            <a:solidFill>
              <a:srgbClr val="0070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5A5A5A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69481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336800" y="895063"/>
            <a:ext cx="75184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2800" y="1247054"/>
            <a:ext cx="54864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404084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Subtitle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12762"/>
          </a:xfrm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ts val="600"/>
              </a:spcBef>
              <a:buNone/>
              <a:defRPr lang="en-US" sz="3600" b="1" kern="1200" dirty="0">
                <a:solidFill>
                  <a:srgbClr val="0077C5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800100"/>
            <a:ext cx="10989733" cy="406400"/>
          </a:xfrm>
        </p:spPr>
        <p:txBody>
          <a:bodyPr/>
          <a:lstStyle>
            <a:lvl1pPr marL="0" indent="0">
              <a:buNone/>
              <a:defRPr sz="2000" b="1" i="1" baseline="0"/>
            </a:lvl1pPr>
          </a:lstStyle>
          <a:p>
            <a:pPr lvl="0"/>
            <a:r>
              <a:rPr lang="en-US" dirty="0"/>
              <a:t>Click to add a subtitle</a:t>
            </a:r>
          </a:p>
        </p:txBody>
      </p:sp>
    </p:spTree>
    <p:extLst>
      <p:ext uri="{BB962C8B-B14F-4D97-AF65-F5344CB8AC3E}">
        <p14:creationId xmlns:p14="http://schemas.microsoft.com/office/powerpoint/2010/main" val="450737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76192"/>
          </a:xfrm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ts val="600"/>
              </a:spcBef>
              <a:buNone/>
              <a:defRPr lang="en-US" sz="3600" b="1" kern="1200" dirty="0">
                <a:solidFill>
                  <a:srgbClr val="0077C5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491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ales Kickoff 2013 PPT segue slide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3064984" y="3057648"/>
            <a:ext cx="6033995" cy="738660"/>
            <a:chOff x="-1547555" y="4178683"/>
            <a:chExt cx="5217785" cy="851660"/>
          </a:xfrm>
        </p:grpSpPr>
        <p:sp>
          <p:nvSpPr>
            <p:cNvPr id="6" name="Freeform 4"/>
            <p:cNvSpPr>
              <a:spLocks/>
            </p:cNvSpPr>
            <p:nvPr userDrawn="1"/>
          </p:nvSpPr>
          <p:spPr bwMode="auto">
            <a:xfrm>
              <a:off x="-1547555" y="4178683"/>
              <a:ext cx="808544" cy="851660"/>
            </a:xfrm>
            <a:custGeom>
              <a:avLst/>
              <a:gdLst/>
              <a:ahLst/>
              <a:cxnLst>
                <a:cxn ang="0">
                  <a:pos x="51" y="800"/>
                </a:cxn>
                <a:cxn ang="0">
                  <a:pos x="486" y="800"/>
                </a:cxn>
                <a:cxn ang="0">
                  <a:pos x="636" y="775"/>
                </a:cxn>
                <a:cxn ang="0">
                  <a:pos x="678" y="690"/>
                </a:cxn>
                <a:cxn ang="0">
                  <a:pos x="620" y="581"/>
                </a:cxn>
                <a:cxn ang="0">
                  <a:pos x="511" y="564"/>
                </a:cxn>
                <a:cxn ang="0">
                  <a:pos x="335" y="564"/>
                </a:cxn>
                <a:cxn ang="0">
                  <a:pos x="93" y="505"/>
                </a:cxn>
                <a:cxn ang="0">
                  <a:pos x="0" y="287"/>
                </a:cxn>
                <a:cxn ang="0">
                  <a:pos x="168" y="17"/>
                </a:cxn>
                <a:cxn ang="0">
                  <a:pos x="377" y="0"/>
                </a:cxn>
                <a:cxn ang="0">
                  <a:pos x="854" y="0"/>
                </a:cxn>
                <a:cxn ang="0">
                  <a:pos x="854" y="169"/>
                </a:cxn>
                <a:cxn ang="0">
                  <a:pos x="427" y="169"/>
                </a:cxn>
                <a:cxn ang="0">
                  <a:pos x="293" y="177"/>
                </a:cxn>
                <a:cxn ang="0">
                  <a:pos x="226" y="278"/>
                </a:cxn>
                <a:cxn ang="0">
                  <a:pos x="285" y="379"/>
                </a:cxn>
                <a:cxn ang="0">
                  <a:pos x="410" y="396"/>
                </a:cxn>
                <a:cxn ang="0">
                  <a:pos x="561" y="396"/>
                </a:cxn>
                <a:cxn ang="0">
                  <a:pos x="837" y="472"/>
                </a:cxn>
                <a:cxn ang="0">
                  <a:pos x="912" y="690"/>
                </a:cxn>
                <a:cxn ang="0">
                  <a:pos x="787" y="934"/>
                </a:cxn>
                <a:cxn ang="0">
                  <a:pos x="536" y="976"/>
                </a:cxn>
                <a:cxn ang="0">
                  <a:pos x="51" y="976"/>
                </a:cxn>
                <a:cxn ang="0">
                  <a:pos x="51" y="800"/>
                </a:cxn>
              </a:cxnLst>
              <a:rect l="0" t="0" r="r" b="b"/>
              <a:pathLst>
                <a:path w="912" h="976">
                  <a:moveTo>
                    <a:pt x="51" y="800"/>
                  </a:moveTo>
                  <a:cubicBezTo>
                    <a:pt x="486" y="800"/>
                    <a:pt x="486" y="800"/>
                    <a:pt x="486" y="800"/>
                  </a:cubicBezTo>
                  <a:cubicBezTo>
                    <a:pt x="569" y="800"/>
                    <a:pt x="611" y="791"/>
                    <a:pt x="636" y="775"/>
                  </a:cubicBezTo>
                  <a:cubicBezTo>
                    <a:pt x="661" y="758"/>
                    <a:pt x="678" y="724"/>
                    <a:pt x="678" y="690"/>
                  </a:cubicBezTo>
                  <a:cubicBezTo>
                    <a:pt x="678" y="640"/>
                    <a:pt x="661" y="606"/>
                    <a:pt x="620" y="581"/>
                  </a:cubicBezTo>
                  <a:cubicBezTo>
                    <a:pt x="595" y="573"/>
                    <a:pt x="561" y="564"/>
                    <a:pt x="511" y="564"/>
                  </a:cubicBezTo>
                  <a:cubicBezTo>
                    <a:pt x="335" y="564"/>
                    <a:pt x="335" y="564"/>
                    <a:pt x="335" y="564"/>
                  </a:cubicBezTo>
                  <a:cubicBezTo>
                    <a:pt x="218" y="564"/>
                    <a:pt x="143" y="547"/>
                    <a:pt x="93" y="505"/>
                  </a:cubicBezTo>
                  <a:cubicBezTo>
                    <a:pt x="34" y="446"/>
                    <a:pt x="0" y="371"/>
                    <a:pt x="0" y="287"/>
                  </a:cubicBezTo>
                  <a:cubicBezTo>
                    <a:pt x="0" y="160"/>
                    <a:pt x="67" y="51"/>
                    <a:pt x="168" y="17"/>
                  </a:cubicBezTo>
                  <a:cubicBezTo>
                    <a:pt x="210" y="0"/>
                    <a:pt x="268" y="0"/>
                    <a:pt x="377" y="0"/>
                  </a:cubicBezTo>
                  <a:cubicBezTo>
                    <a:pt x="854" y="0"/>
                    <a:pt x="854" y="0"/>
                    <a:pt x="854" y="0"/>
                  </a:cubicBezTo>
                  <a:cubicBezTo>
                    <a:pt x="854" y="169"/>
                    <a:pt x="854" y="169"/>
                    <a:pt x="854" y="169"/>
                  </a:cubicBezTo>
                  <a:cubicBezTo>
                    <a:pt x="427" y="169"/>
                    <a:pt x="427" y="169"/>
                    <a:pt x="427" y="169"/>
                  </a:cubicBezTo>
                  <a:cubicBezTo>
                    <a:pt x="335" y="177"/>
                    <a:pt x="327" y="177"/>
                    <a:pt x="293" y="177"/>
                  </a:cubicBezTo>
                  <a:cubicBezTo>
                    <a:pt x="251" y="194"/>
                    <a:pt x="226" y="228"/>
                    <a:pt x="226" y="278"/>
                  </a:cubicBezTo>
                  <a:cubicBezTo>
                    <a:pt x="226" y="329"/>
                    <a:pt x="251" y="362"/>
                    <a:pt x="285" y="379"/>
                  </a:cubicBezTo>
                  <a:cubicBezTo>
                    <a:pt x="310" y="388"/>
                    <a:pt x="335" y="396"/>
                    <a:pt x="410" y="396"/>
                  </a:cubicBezTo>
                  <a:cubicBezTo>
                    <a:pt x="561" y="396"/>
                    <a:pt x="561" y="396"/>
                    <a:pt x="561" y="396"/>
                  </a:cubicBezTo>
                  <a:cubicBezTo>
                    <a:pt x="703" y="396"/>
                    <a:pt x="779" y="413"/>
                    <a:pt x="837" y="472"/>
                  </a:cubicBezTo>
                  <a:cubicBezTo>
                    <a:pt x="879" y="514"/>
                    <a:pt x="912" y="606"/>
                    <a:pt x="912" y="690"/>
                  </a:cubicBezTo>
                  <a:cubicBezTo>
                    <a:pt x="912" y="791"/>
                    <a:pt x="862" y="884"/>
                    <a:pt x="787" y="934"/>
                  </a:cubicBezTo>
                  <a:cubicBezTo>
                    <a:pt x="737" y="968"/>
                    <a:pt x="678" y="976"/>
                    <a:pt x="536" y="976"/>
                  </a:cubicBezTo>
                  <a:cubicBezTo>
                    <a:pt x="51" y="976"/>
                    <a:pt x="51" y="976"/>
                    <a:pt x="51" y="976"/>
                  </a:cubicBezTo>
                  <a:cubicBezTo>
                    <a:pt x="51" y="800"/>
                    <a:pt x="51" y="800"/>
                    <a:pt x="51" y="800"/>
                  </a:cubicBezTo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5A5A5A"/>
                </a:solidFill>
                <a:latin typeface="Calibri"/>
              </a:endParaRPr>
            </a:p>
          </p:txBody>
        </p:sp>
        <p:sp>
          <p:nvSpPr>
            <p:cNvPr id="7" name="Freeform 5"/>
            <p:cNvSpPr>
              <a:spLocks noEditPoints="1"/>
            </p:cNvSpPr>
            <p:nvPr userDrawn="1"/>
          </p:nvSpPr>
          <p:spPr bwMode="auto">
            <a:xfrm>
              <a:off x="-674327" y="4178683"/>
              <a:ext cx="851667" cy="851660"/>
            </a:xfrm>
            <a:custGeom>
              <a:avLst/>
              <a:gdLst/>
              <a:ahLst/>
              <a:cxnLst>
                <a:cxn ang="0">
                  <a:pos x="868" y="151"/>
                </a:cxn>
                <a:cxn ang="0">
                  <a:pos x="960" y="501"/>
                </a:cxn>
                <a:cxn ang="0">
                  <a:pos x="809" y="893"/>
                </a:cxn>
                <a:cxn ang="0">
                  <a:pos x="497" y="976"/>
                </a:cxn>
                <a:cxn ang="0">
                  <a:pos x="85" y="810"/>
                </a:cxn>
                <a:cxn ang="0">
                  <a:pos x="0" y="493"/>
                </a:cxn>
                <a:cxn ang="0">
                  <a:pos x="144" y="92"/>
                </a:cxn>
                <a:cxn ang="0">
                  <a:pos x="480" y="0"/>
                </a:cxn>
                <a:cxn ang="0">
                  <a:pos x="868" y="151"/>
                </a:cxn>
                <a:cxn ang="0">
                  <a:pos x="270" y="259"/>
                </a:cxn>
                <a:cxn ang="0">
                  <a:pos x="228" y="484"/>
                </a:cxn>
                <a:cxn ang="0">
                  <a:pos x="480" y="818"/>
                </a:cxn>
                <a:cxn ang="0">
                  <a:pos x="733" y="493"/>
                </a:cxn>
                <a:cxn ang="0">
                  <a:pos x="480" y="167"/>
                </a:cxn>
                <a:cxn ang="0">
                  <a:pos x="270" y="259"/>
                </a:cxn>
              </a:cxnLst>
              <a:rect l="0" t="0" r="r" b="b"/>
              <a:pathLst>
                <a:path w="960" h="976">
                  <a:moveTo>
                    <a:pt x="868" y="151"/>
                  </a:moveTo>
                  <a:cubicBezTo>
                    <a:pt x="927" y="226"/>
                    <a:pt x="960" y="351"/>
                    <a:pt x="960" y="501"/>
                  </a:cubicBezTo>
                  <a:cubicBezTo>
                    <a:pt x="960" y="676"/>
                    <a:pt x="910" y="810"/>
                    <a:pt x="809" y="893"/>
                  </a:cubicBezTo>
                  <a:cubicBezTo>
                    <a:pt x="742" y="951"/>
                    <a:pt x="624" y="976"/>
                    <a:pt x="497" y="976"/>
                  </a:cubicBezTo>
                  <a:cubicBezTo>
                    <a:pt x="312" y="976"/>
                    <a:pt x="160" y="918"/>
                    <a:pt x="85" y="810"/>
                  </a:cubicBezTo>
                  <a:cubicBezTo>
                    <a:pt x="26" y="726"/>
                    <a:pt x="0" y="626"/>
                    <a:pt x="0" y="493"/>
                  </a:cubicBezTo>
                  <a:cubicBezTo>
                    <a:pt x="0" y="309"/>
                    <a:pt x="51" y="167"/>
                    <a:pt x="144" y="92"/>
                  </a:cubicBezTo>
                  <a:cubicBezTo>
                    <a:pt x="219" y="34"/>
                    <a:pt x="346" y="0"/>
                    <a:pt x="480" y="0"/>
                  </a:cubicBezTo>
                  <a:cubicBezTo>
                    <a:pt x="657" y="0"/>
                    <a:pt x="792" y="51"/>
                    <a:pt x="868" y="151"/>
                  </a:cubicBezTo>
                  <a:close/>
                  <a:moveTo>
                    <a:pt x="270" y="259"/>
                  </a:moveTo>
                  <a:cubicBezTo>
                    <a:pt x="245" y="309"/>
                    <a:pt x="228" y="384"/>
                    <a:pt x="228" y="484"/>
                  </a:cubicBezTo>
                  <a:cubicBezTo>
                    <a:pt x="228" y="718"/>
                    <a:pt x="304" y="818"/>
                    <a:pt x="480" y="818"/>
                  </a:cubicBezTo>
                  <a:cubicBezTo>
                    <a:pt x="657" y="818"/>
                    <a:pt x="733" y="718"/>
                    <a:pt x="733" y="493"/>
                  </a:cubicBezTo>
                  <a:cubicBezTo>
                    <a:pt x="733" y="267"/>
                    <a:pt x="657" y="167"/>
                    <a:pt x="480" y="167"/>
                  </a:cubicBezTo>
                  <a:cubicBezTo>
                    <a:pt x="388" y="167"/>
                    <a:pt x="312" y="201"/>
                    <a:pt x="270" y="25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5A5A5A"/>
                </a:solidFill>
                <a:latin typeface="Calibri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 userDrawn="1"/>
          </p:nvSpPr>
          <p:spPr bwMode="auto">
            <a:xfrm>
              <a:off x="274361" y="4178683"/>
              <a:ext cx="776199" cy="851660"/>
            </a:xfrm>
            <a:custGeom>
              <a:avLst/>
              <a:gdLst/>
              <a:ahLst/>
              <a:cxnLst>
                <a:cxn ang="0">
                  <a:pos x="212" y="976"/>
                </a:cxn>
                <a:cxn ang="0">
                  <a:pos x="0" y="976"/>
                </a:cxn>
                <a:cxn ang="0">
                  <a:pos x="0" y="0"/>
                </a:cxn>
                <a:cxn ang="0">
                  <a:pos x="491" y="0"/>
                </a:cxn>
                <a:cxn ang="0">
                  <a:pos x="787" y="85"/>
                </a:cxn>
                <a:cxn ang="0">
                  <a:pos x="880" y="312"/>
                </a:cxn>
                <a:cxn ang="0">
                  <a:pos x="770" y="573"/>
                </a:cxn>
                <a:cxn ang="0">
                  <a:pos x="550" y="632"/>
                </a:cxn>
                <a:cxn ang="0">
                  <a:pos x="212" y="632"/>
                </a:cxn>
                <a:cxn ang="0">
                  <a:pos x="212" y="976"/>
                </a:cxn>
                <a:cxn ang="0">
                  <a:pos x="500" y="455"/>
                </a:cxn>
                <a:cxn ang="0">
                  <a:pos x="610" y="430"/>
                </a:cxn>
                <a:cxn ang="0">
                  <a:pos x="652" y="312"/>
                </a:cxn>
                <a:cxn ang="0">
                  <a:pos x="576" y="177"/>
                </a:cxn>
                <a:cxn ang="0">
                  <a:pos x="500" y="169"/>
                </a:cxn>
                <a:cxn ang="0">
                  <a:pos x="212" y="169"/>
                </a:cxn>
                <a:cxn ang="0">
                  <a:pos x="212" y="455"/>
                </a:cxn>
                <a:cxn ang="0">
                  <a:pos x="500" y="455"/>
                </a:cxn>
              </a:cxnLst>
              <a:rect l="0" t="0" r="r" b="b"/>
              <a:pathLst>
                <a:path w="880" h="976">
                  <a:moveTo>
                    <a:pt x="212" y="976"/>
                  </a:moveTo>
                  <a:cubicBezTo>
                    <a:pt x="0" y="976"/>
                    <a:pt x="0" y="976"/>
                    <a:pt x="0" y="9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91" y="0"/>
                    <a:pt x="491" y="0"/>
                    <a:pt x="491" y="0"/>
                  </a:cubicBezTo>
                  <a:cubicBezTo>
                    <a:pt x="669" y="0"/>
                    <a:pt x="728" y="17"/>
                    <a:pt x="787" y="85"/>
                  </a:cubicBezTo>
                  <a:cubicBezTo>
                    <a:pt x="847" y="152"/>
                    <a:pt x="880" y="228"/>
                    <a:pt x="880" y="312"/>
                  </a:cubicBezTo>
                  <a:cubicBezTo>
                    <a:pt x="880" y="421"/>
                    <a:pt x="838" y="514"/>
                    <a:pt x="770" y="573"/>
                  </a:cubicBezTo>
                  <a:cubicBezTo>
                    <a:pt x="711" y="615"/>
                    <a:pt x="660" y="632"/>
                    <a:pt x="550" y="632"/>
                  </a:cubicBezTo>
                  <a:cubicBezTo>
                    <a:pt x="212" y="632"/>
                    <a:pt x="212" y="632"/>
                    <a:pt x="212" y="632"/>
                  </a:cubicBezTo>
                  <a:cubicBezTo>
                    <a:pt x="212" y="976"/>
                    <a:pt x="212" y="976"/>
                    <a:pt x="212" y="976"/>
                  </a:cubicBezTo>
                  <a:close/>
                  <a:moveTo>
                    <a:pt x="500" y="455"/>
                  </a:moveTo>
                  <a:cubicBezTo>
                    <a:pt x="550" y="455"/>
                    <a:pt x="584" y="455"/>
                    <a:pt x="610" y="430"/>
                  </a:cubicBezTo>
                  <a:cubicBezTo>
                    <a:pt x="635" y="413"/>
                    <a:pt x="652" y="362"/>
                    <a:pt x="652" y="312"/>
                  </a:cubicBezTo>
                  <a:cubicBezTo>
                    <a:pt x="652" y="244"/>
                    <a:pt x="627" y="194"/>
                    <a:pt x="576" y="177"/>
                  </a:cubicBezTo>
                  <a:cubicBezTo>
                    <a:pt x="559" y="177"/>
                    <a:pt x="534" y="169"/>
                    <a:pt x="500" y="169"/>
                  </a:cubicBezTo>
                  <a:cubicBezTo>
                    <a:pt x="212" y="169"/>
                    <a:pt x="212" y="169"/>
                    <a:pt x="212" y="169"/>
                  </a:cubicBezTo>
                  <a:cubicBezTo>
                    <a:pt x="212" y="455"/>
                    <a:pt x="212" y="455"/>
                    <a:pt x="212" y="455"/>
                  </a:cubicBezTo>
                  <a:cubicBezTo>
                    <a:pt x="500" y="455"/>
                    <a:pt x="500" y="455"/>
                    <a:pt x="500" y="455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5A5A5A"/>
                </a:solidFill>
                <a:latin typeface="Calibri"/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1126021" y="4178683"/>
              <a:ext cx="711516" cy="851660"/>
            </a:xfrm>
            <a:custGeom>
              <a:avLst/>
              <a:gdLst/>
              <a:ahLst/>
              <a:cxnLst>
                <a:cxn ang="0">
                  <a:pos x="66" y="79"/>
                </a:cxn>
                <a:cxn ang="0">
                  <a:pos x="49" y="79"/>
                </a:cxn>
                <a:cxn ang="0">
                  <a:pos x="49" y="46"/>
                </a:cxn>
                <a:cxn ang="0">
                  <a:pos x="17" y="46"/>
                </a:cxn>
                <a:cxn ang="0">
                  <a:pos x="17" y="79"/>
                </a:cxn>
                <a:cxn ang="0">
                  <a:pos x="0" y="79"/>
                </a:cxn>
                <a:cxn ang="0">
                  <a:pos x="0" y="0"/>
                </a:cxn>
                <a:cxn ang="0">
                  <a:pos x="17" y="0"/>
                </a:cxn>
                <a:cxn ang="0">
                  <a:pos x="17" y="32"/>
                </a:cxn>
                <a:cxn ang="0">
                  <a:pos x="49" y="32"/>
                </a:cxn>
                <a:cxn ang="0">
                  <a:pos x="49" y="0"/>
                </a:cxn>
                <a:cxn ang="0">
                  <a:pos x="66" y="0"/>
                </a:cxn>
                <a:cxn ang="0">
                  <a:pos x="66" y="79"/>
                </a:cxn>
                <a:cxn ang="0">
                  <a:pos x="66" y="79"/>
                </a:cxn>
              </a:cxnLst>
              <a:rect l="0" t="0" r="r" b="b"/>
              <a:pathLst>
                <a:path w="66" h="79">
                  <a:moveTo>
                    <a:pt x="66" y="79"/>
                  </a:moveTo>
                  <a:lnTo>
                    <a:pt x="49" y="79"/>
                  </a:lnTo>
                  <a:lnTo>
                    <a:pt x="49" y="46"/>
                  </a:lnTo>
                  <a:lnTo>
                    <a:pt x="17" y="46"/>
                  </a:lnTo>
                  <a:lnTo>
                    <a:pt x="17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32"/>
                  </a:lnTo>
                  <a:lnTo>
                    <a:pt x="49" y="32"/>
                  </a:lnTo>
                  <a:lnTo>
                    <a:pt x="49" y="0"/>
                  </a:lnTo>
                  <a:lnTo>
                    <a:pt x="66" y="0"/>
                  </a:lnTo>
                  <a:lnTo>
                    <a:pt x="66" y="79"/>
                  </a:lnTo>
                  <a:lnTo>
                    <a:pt x="66" y="7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5A5A5A"/>
                </a:solidFill>
                <a:latin typeface="Calibri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1945342" y="4178683"/>
              <a:ext cx="851667" cy="851660"/>
            </a:xfrm>
            <a:custGeom>
              <a:avLst/>
              <a:gdLst/>
              <a:ahLst/>
              <a:cxnLst>
                <a:cxn ang="0">
                  <a:pos x="868" y="151"/>
                </a:cxn>
                <a:cxn ang="0">
                  <a:pos x="960" y="501"/>
                </a:cxn>
                <a:cxn ang="0">
                  <a:pos x="809" y="893"/>
                </a:cxn>
                <a:cxn ang="0">
                  <a:pos x="497" y="976"/>
                </a:cxn>
                <a:cxn ang="0">
                  <a:pos x="85" y="810"/>
                </a:cxn>
                <a:cxn ang="0">
                  <a:pos x="0" y="493"/>
                </a:cxn>
                <a:cxn ang="0">
                  <a:pos x="144" y="92"/>
                </a:cxn>
                <a:cxn ang="0">
                  <a:pos x="480" y="0"/>
                </a:cxn>
                <a:cxn ang="0">
                  <a:pos x="868" y="151"/>
                </a:cxn>
                <a:cxn ang="0">
                  <a:pos x="270" y="259"/>
                </a:cxn>
                <a:cxn ang="0">
                  <a:pos x="228" y="484"/>
                </a:cxn>
                <a:cxn ang="0">
                  <a:pos x="480" y="818"/>
                </a:cxn>
                <a:cxn ang="0">
                  <a:pos x="733" y="493"/>
                </a:cxn>
                <a:cxn ang="0">
                  <a:pos x="480" y="167"/>
                </a:cxn>
                <a:cxn ang="0">
                  <a:pos x="270" y="259"/>
                </a:cxn>
              </a:cxnLst>
              <a:rect l="0" t="0" r="r" b="b"/>
              <a:pathLst>
                <a:path w="960" h="976">
                  <a:moveTo>
                    <a:pt x="868" y="151"/>
                  </a:moveTo>
                  <a:cubicBezTo>
                    <a:pt x="927" y="226"/>
                    <a:pt x="960" y="351"/>
                    <a:pt x="960" y="501"/>
                  </a:cubicBezTo>
                  <a:cubicBezTo>
                    <a:pt x="960" y="676"/>
                    <a:pt x="910" y="810"/>
                    <a:pt x="809" y="893"/>
                  </a:cubicBezTo>
                  <a:cubicBezTo>
                    <a:pt x="742" y="951"/>
                    <a:pt x="624" y="976"/>
                    <a:pt x="497" y="976"/>
                  </a:cubicBezTo>
                  <a:cubicBezTo>
                    <a:pt x="312" y="976"/>
                    <a:pt x="160" y="918"/>
                    <a:pt x="85" y="810"/>
                  </a:cubicBezTo>
                  <a:cubicBezTo>
                    <a:pt x="26" y="726"/>
                    <a:pt x="0" y="626"/>
                    <a:pt x="0" y="493"/>
                  </a:cubicBezTo>
                  <a:cubicBezTo>
                    <a:pt x="0" y="309"/>
                    <a:pt x="51" y="167"/>
                    <a:pt x="144" y="92"/>
                  </a:cubicBezTo>
                  <a:cubicBezTo>
                    <a:pt x="228" y="34"/>
                    <a:pt x="346" y="0"/>
                    <a:pt x="480" y="0"/>
                  </a:cubicBezTo>
                  <a:cubicBezTo>
                    <a:pt x="657" y="0"/>
                    <a:pt x="792" y="51"/>
                    <a:pt x="868" y="151"/>
                  </a:cubicBezTo>
                  <a:close/>
                  <a:moveTo>
                    <a:pt x="270" y="259"/>
                  </a:moveTo>
                  <a:cubicBezTo>
                    <a:pt x="245" y="309"/>
                    <a:pt x="228" y="384"/>
                    <a:pt x="228" y="484"/>
                  </a:cubicBezTo>
                  <a:cubicBezTo>
                    <a:pt x="228" y="718"/>
                    <a:pt x="304" y="818"/>
                    <a:pt x="480" y="818"/>
                  </a:cubicBezTo>
                  <a:cubicBezTo>
                    <a:pt x="657" y="818"/>
                    <a:pt x="733" y="718"/>
                    <a:pt x="733" y="493"/>
                  </a:cubicBezTo>
                  <a:cubicBezTo>
                    <a:pt x="733" y="267"/>
                    <a:pt x="657" y="167"/>
                    <a:pt x="480" y="167"/>
                  </a:cubicBezTo>
                  <a:cubicBezTo>
                    <a:pt x="388" y="167"/>
                    <a:pt x="312" y="201"/>
                    <a:pt x="270" y="259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5A5A5A"/>
                </a:solidFill>
                <a:latin typeface="Calibri"/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2850908" y="4178683"/>
              <a:ext cx="819322" cy="851660"/>
            </a:xfrm>
            <a:custGeom>
              <a:avLst/>
              <a:gdLst/>
              <a:ahLst/>
              <a:cxnLst>
                <a:cxn ang="0">
                  <a:pos x="52" y="800"/>
                </a:cxn>
                <a:cxn ang="0">
                  <a:pos x="503" y="800"/>
                </a:cxn>
                <a:cxn ang="0">
                  <a:pos x="648" y="775"/>
                </a:cxn>
                <a:cxn ang="0">
                  <a:pos x="699" y="690"/>
                </a:cxn>
                <a:cxn ang="0">
                  <a:pos x="630" y="581"/>
                </a:cxn>
                <a:cxn ang="0">
                  <a:pos x="528" y="564"/>
                </a:cxn>
                <a:cxn ang="0">
                  <a:pos x="341" y="564"/>
                </a:cxn>
                <a:cxn ang="0">
                  <a:pos x="94" y="505"/>
                </a:cxn>
                <a:cxn ang="0">
                  <a:pos x="0" y="287"/>
                </a:cxn>
                <a:cxn ang="0">
                  <a:pos x="171" y="17"/>
                </a:cxn>
                <a:cxn ang="0">
                  <a:pos x="384" y="0"/>
                </a:cxn>
                <a:cxn ang="0">
                  <a:pos x="877" y="0"/>
                </a:cxn>
                <a:cxn ang="0">
                  <a:pos x="877" y="169"/>
                </a:cxn>
                <a:cxn ang="0">
                  <a:pos x="435" y="169"/>
                </a:cxn>
                <a:cxn ang="0">
                  <a:pos x="298" y="177"/>
                </a:cxn>
                <a:cxn ang="0">
                  <a:pos x="239" y="278"/>
                </a:cxn>
                <a:cxn ang="0">
                  <a:pos x="290" y="379"/>
                </a:cxn>
                <a:cxn ang="0">
                  <a:pos x="418" y="396"/>
                </a:cxn>
                <a:cxn ang="0">
                  <a:pos x="571" y="396"/>
                </a:cxn>
                <a:cxn ang="0">
                  <a:pos x="852" y="472"/>
                </a:cxn>
                <a:cxn ang="0">
                  <a:pos x="928" y="690"/>
                </a:cxn>
                <a:cxn ang="0">
                  <a:pos x="801" y="934"/>
                </a:cxn>
                <a:cxn ang="0">
                  <a:pos x="545" y="976"/>
                </a:cxn>
                <a:cxn ang="0">
                  <a:pos x="52" y="976"/>
                </a:cxn>
                <a:cxn ang="0">
                  <a:pos x="52" y="800"/>
                </a:cxn>
              </a:cxnLst>
              <a:rect l="0" t="0" r="r" b="b"/>
              <a:pathLst>
                <a:path w="928" h="976">
                  <a:moveTo>
                    <a:pt x="52" y="800"/>
                  </a:moveTo>
                  <a:cubicBezTo>
                    <a:pt x="503" y="800"/>
                    <a:pt x="503" y="800"/>
                    <a:pt x="503" y="800"/>
                  </a:cubicBezTo>
                  <a:cubicBezTo>
                    <a:pt x="579" y="800"/>
                    <a:pt x="622" y="791"/>
                    <a:pt x="648" y="775"/>
                  </a:cubicBezTo>
                  <a:cubicBezTo>
                    <a:pt x="673" y="758"/>
                    <a:pt x="699" y="724"/>
                    <a:pt x="699" y="690"/>
                  </a:cubicBezTo>
                  <a:cubicBezTo>
                    <a:pt x="699" y="640"/>
                    <a:pt x="673" y="606"/>
                    <a:pt x="630" y="581"/>
                  </a:cubicBezTo>
                  <a:cubicBezTo>
                    <a:pt x="613" y="573"/>
                    <a:pt x="571" y="564"/>
                    <a:pt x="528" y="564"/>
                  </a:cubicBezTo>
                  <a:cubicBezTo>
                    <a:pt x="341" y="564"/>
                    <a:pt x="341" y="564"/>
                    <a:pt x="341" y="564"/>
                  </a:cubicBezTo>
                  <a:cubicBezTo>
                    <a:pt x="222" y="564"/>
                    <a:pt x="145" y="547"/>
                    <a:pt x="94" y="505"/>
                  </a:cubicBezTo>
                  <a:cubicBezTo>
                    <a:pt x="35" y="446"/>
                    <a:pt x="0" y="371"/>
                    <a:pt x="0" y="287"/>
                  </a:cubicBezTo>
                  <a:cubicBezTo>
                    <a:pt x="0" y="160"/>
                    <a:pt x="69" y="51"/>
                    <a:pt x="171" y="17"/>
                  </a:cubicBezTo>
                  <a:cubicBezTo>
                    <a:pt x="222" y="0"/>
                    <a:pt x="273" y="0"/>
                    <a:pt x="384" y="0"/>
                  </a:cubicBezTo>
                  <a:cubicBezTo>
                    <a:pt x="877" y="0"/>
                    <a:pt x="877" y="0"/>
                    <a:pt x="877" y="0"/>
                  </a:cubicBezTo>
                  <a:cubicBezTo>
                    <a:pt x="877" y="169"/>
                    <a:pt x="877" y="169"/>
                    <a:pt x="877" y="169"/>
                  </a:cubicBezTo>
                  <a:cubicBezTo>
                    <a:pt x="435" y="169"/>
                    <a:pt x="435" y="169"/>
                    <a:pt x="435" y="169"/>
                  </a:cubicBezTo>
                  <a:cubicBezTo>
                    <a:pt x="341" y="177"/>
                    <a:pt x="333" y="177"/>
                    <a:pt x="298" y="177"/>
                  </a:cubicBezTo>
                  <a:cubicBezTo>
                    <a:pt x="256" y="194"/>
                    <a:pt x="239" y="228"/>
                    <a:pt x="239" y="278"/>
                  </a:cubicBezTo>
                  <a:cubicBezTo>
                    <a:pt x="239" y="329"/>
                    <a:pt x="256" y="362"/>
                    <a:pt x="290" y="379"/>
                  </a:cubicBezTo>
                  <a:cubicBezTo>
                    <a:pt x="324" y="388"/>
                    <a:pt x="341" y="396"/>
                    <a:pt x="418" y="396"/>
                  </a:cubicBezTo>
                  <a:cubicBezTo>
                    <a:pt x="571" y="396"/>
                    <a:pt x="571" y="396"/>
                    <a:pt x="571" y="396"/>
                  </a:cubicBezTo>
                  <a:cubicBezTo>
                    <a:pt x="716" y="396"/>
                    <a:pt x="801" y="413"/>
                    <a:pt x="852" y="472"/>
                  </a:cubicBezTo>
                  <a:cubicBezTo>
                    <a:pt x="903" y="514"/>
                    <a:pt x="928" y="606"/>
                    <a:pt x="928" y="690"/>
                  </a:cubicBezTo>
                  <a:cubicBezTo>
                    <a:pt x="928" y="791"/>
                    <a:pt x="877" y="884"/>
                    <a:pt x="801" y="934"/>
                  </a:cubicBezTo>
                  <a:cubicBezTo>
                    <a:pt x="758" y="968"/>
                    <a:pt x="690" y="976"/>
                    <a:pt x="545" y="976"/>
                  </a:cubicBezTo>
                  <a:cubicBezTo>
                    <a:pt x="52" y="976"/>
                    <a:pt x="52" y="976"/>
                    <a:pt x="52" y="976"/>
                  </a:cubicBezTo>
                  <a:cubicBezTo>
                    <a:pt x="52" y="800"/>
                    <a:pt x="52" y="800"/>
                    <a:pt x="52" y="800"/>
                  </a:cubicBezTo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5A5A5A"/>
                </a:solidFill>
                <a:latin typeface="Calibri"/>
              </a:endParaRPr>
            </a:p>
          </p:txBody>
        </p:sp>
      </p:grp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7914640" y="6556249"/>
            <a:ext cx="3860800" cy="2127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>
                <a:solidFill>
                  <a:srgbClr val="FFFFFF">
                    <a:lumMod val="95000"/>
                  </a:srgbClr>
                </a:solidFill>
              </a:rPr>
              <a:t>© Sophos Ltd.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073908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ales Kickoff 2013 PPT slide-46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0" y="4723322"/>
            <a:ext cx="12192000" cy="2134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645416" y="5005897"/>
            <a:ext cx="7550317" cy="508001"/>
          </a:xfrm>
        </p:spPr>
        <p:txBody>
          <a:bodyPr>
            <a:normAutofit/>
          </a:bodyPr>
          <a:lstStyle>
            <a:lvl1pPr marL="0" indent="0" algn="l">
              <a:buNone/>
              <a:defRPr sz="2900" b="1">
                <a:solidFill>
                  <a:srgbClr val="333333"/>
                </a:solidFill>
                <a:effectLst/>
                <a:latin typeface="+mn-lt"/>
                <a:cs typeface="Arial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1" name="Picture 1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85839" y="6239163"/>
            <a:ext cx="2451096" cy="30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AutoShape 3"/>
          <p:cNvSpPr>
            <a:spLocks noChangeAspect="1" noChangeArrowheads="1" noTextEdit="1"/>
          </p:cNvSpPr>
          <p:nvPr userDrawn="1"/>
        </p:nvSpPr>
        <p:spPr bwMode="auto">
          <a:xfrm>
            <a:off x="8009467" y="255590"/>
            <a:ext cx="4182533" cy="401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5A5A5A"/>
              </a:solidFill>
              <a:latin typeface="Calibri"/>
            </a:endParaRP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68869" y="5377374"/>
            <a:ext cx="7531100" cy="519113"/>
          </a:xfrm>
        </p:spPr>
        <p:txBody>
          <a:bodyPr anchor="t">
            <a:normAutofit/>
          </a:bodyPr>
          <a:lstStyle>
            <a:lvl1pPr marL="0" indent="0">
              <a:buNone/>
              <a:defRPr sz="2700">
                <a:solidFill>
                  <a:srgbClr val="73737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AutoShape 10"/>
          <p:cNvSpPr>
            <a:spLocks noChangeAspect="1" noChangeArrowheads="1" noTextEdit="1"/>
          </p:cNvSpPr>
          <p:nvPr userDrawn="1"/>
        </p:nvSpPr>
        <p:spPr bwMode="auto">
          <a:xfrm>
            <a:off x="7954435" y="257176"/>
            <a:ext cx="4237567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5A5A5A"/>
              </a:solidFill>
              <a:latin typeface="Calibri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ctrTitle" hasCustomPrompt="1"/>
          </p:nvPr>
        </p:nvSpPr>
        <p:spPr>
          <a:xfrm>
            <a:off x="643469" y="1436256"/>
            <a:ext cx="7507111" cy="2724821"/>
          </a:xfrm>
        </p:spPr>
        <p:txBody>
          <a:bodyPr anchor="ctr">
            <a:noAutofit/>
          </a:bodyPr>
          <a:lstStyle>
            <a:lvl1pPr algn="l">
              <a:lnSpc>
                <a:spcPct val="90000"/>
              </a:lnSpc>
              <a:defRPr sz="5300" b="1">
                <a:solidFill>
                  <a:schemeClr val="bg1"/>
                </a:solidFill>
                <a:effectLst>
                  <a:outerShdw blurRad="25400" dist="12700" dir="54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7652103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96982" y="1441005"/>
            <a:ext cx="5318567" cy="485219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1"/>
          </p:nvPr>
        </p:nvSpPr>
        <p:spPr>
          <a:xfrm>
            <a:off x="6241177" y="1449146"/>
            <a:ext cx="5372839" cy="48440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976192"/>
          </a:xfrm>
        </p:spPr>
        <p:txBody>
          <a:bodyPr anchor="t">
            <a:normAutofit/>
          </a:bodyPr>
          <a:lstStyle>
            <a:lvl1pPr algn="l" defTabSz="1219170" rtl="0" eaLnBrk="1" latinLnBrk="0" hangingPunct="1">
              <a:spcBef>
                <a:spcPts val="800"/>
              </a:spcBef>
              <a:buNone/>
              <a:defRPr lang="en-US" sz="4800" b="1" kern="1200" dirty="0">
                <a:solidFill>
                  <a:srgbClr val="0077C5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67835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Ac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type="body" idx="25"/>
          </p:nvPr>
        </p:nvSpPr>
        <p:spPr>
          <a:xfrm>
            <a:off x="439826" y="1567768"/>
            <a:ext cx="3533913" cy="248077"/>
          </a:xfrm>
          <a:solidFill>
            <a:srgbClr val="0095D8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05418" indent="0">
              <a:buNone/>
              <a:defRPr sz="1800" b="1"/>
            </a:lvl2pPr>
            <a:lvl3pPr marL="810842" indent="0">
              <a:buNone/>
              <a:defRPr sz="1600" b="1"/>
            </a:lvl3pPr>
            <a:lvl4pPr marL="1216252" indent="0">
              <a:buNone/>
              <a:defRPr sz="1400" b="1"/>
            </a:lvl4pPr>
            <a:lvl5pPr marL="1621667" indent="0">
              <a:buNone/>
              <a:defRPr sz="1400" b="1"/>
            </a:lvl5pPr>
            <a:lvl6pPr marL="2027095" indent="0">
              <a:buNone/>
              <a:defRPr sz="1400" b="1"/>
            </a:lvl6pPr>
            <a:lvl7pPr marL="2432518" indent="0">
              <a:buNone/>
              <a:defRPr sz="1400" b="1"/>
            </a:lvl7pPr>
            <a:lvl8pPr marL="2837937" indent="0">
              <a:buNone/>
              <a:defRPr sz="1400" b="1"/>
            </a:lvl8pPr>
            <a:lvl9pPr marL="3243358" indent="0">
              <a:buNone/>
              <a:defRPr sz="14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26"/>
          </p:nvPr>
        </p:nvSpPr>
        <p:spPr>
          <a:xfrm>
            <a:off x="4355798" y="1567768"/>
            <a:ext cx="3533913" cy="248077"/>
          </a:xfrm>
          <a:solidFill>
            <a:srgbClr val="0095D8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05418" indent="0">
              <a:buNone/>
              <a:defRPr sz="1800" b="1"/>
            </a:lvl2pPr>
            <a:lvl3pPr marL="810842" indent="0">
              <a:buNone/>
              <a:defRPr sz="1600" b="1"/>
            </a:lvl3pPr>
            <a:lvl4pPr marL="1216252" indent="0">
              <a:buNone/>
              <a:defRPr sz="1400" b="1"/>
            </a:lvl4pPr>
            <a:lvl5pPr marL="1621667" indent="0">
              <a:buNone/>
              <a:defRPr sz="1400" b="1"/>
            </a:lvl5pPr>
            <a:lvl6pPr marL="2027095" indent="0">
              <a:buNone/>
              <a:defRPr sz="1400" b="1"/>
            </a:lvl6pPr>
            <a:lvl7pPr marL="2432518" indent="0">
              <a:buNone/>
              <a:defRPr sz="1400" b="1"/>
            </a:lvl7pPr>
            <a:lvl8pPr marL="2837937" indent="0">
              <a:buNone/>
              <a:defRPr sz="1400" b="1"/>
            </a:lvl8pPr>
            <a:lvl9pPr marL="3243358" indent="0">
              <a:buNone/>
              <a:defRPr sz="14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7"/>
          </p:nvPr>
        </p:nvSpPr>
        <p:spPr>
          <a:xfrm>
            <a:off x="8277812" y="1567768"/>
            <a:ext cx="3533913" cy="248077"/>
          </a:xfrm>
          <a:solidFill>
            <a:srgbClr val="0095D8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405418" indent="0">
              <a:buNone/>
              <a:defRPr sz="1800" b="1"/>
            </a:lvl2pPr>
            <a:lvl3pPr marL="810842" indent="0">
              <a:buNone/>
              <a:defRPr sz="1600" b="1"/>
            </a:lvl3pPr>
            <a:lvl4pPr marL="1216252" indent="0">
              <a:buNone/>
              <a:defRPr sz="1400" b="1"/>
            </a:lvl4pPr>
            <a:lvl5pPr marL="1621667" indent="0">
              <a:buNone/>
              <a:defRPr sz="1400" b="1"/>
            </a:lvl5pPr>
            <a:lvl6pPr marL="2027095" indent="0">
              <a:buNone/>
              <a:defRPr sz="1400" b="1"/>
            </a:lvl6pPr>
            <a:lvl7pPr marL="2432518" indent="0">
              <a:buNone/>
              <a:defRPr sz="1400" b="1"/>
            </a:lvl7pPr>
            <a:lvl8pPr marL="2837937" indent="0">
              <a:buNone/>
              <a:defRPr sz="1400" b="1"/>
            </a:lvl8pPr>
            <a:lvl9pPr marL="3243358" indent="0">
              <a:buNone/>
              <a:defRPr sz="14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820" y="1856080"/>
            <a:ext cx="3527864" cy="4190373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7"/>
          </p:nvPr>
        </p:nvSpPr>
        <p:spPr>
          <a:xfrm>
            <a:off x="4361839" y="1856080"/>
            <a:ext cx="3527864" cy="4190373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9"/>
          </p:nvPr>
        </p:nvSpPr>
        <p:spPr>
          <a:xfrm>
            <a:off x="8283856" y="1856080"/>
            <a:ext cx="3527864" cy="4190373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609600" y="274643"/>
            <a:ext cx="10972800" cy="976192"/>
          </a:xfrm>
          <a:prstGeom prst="rect">
            <a:avLst/>
          </a:prstGeom>
        </p:spPr>
        <p:txBody>
          <a:bodyPr lIns="119280" tIns="59631" rIns="119280" bIns="59631"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28366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976192"/>
          </a:xfrm>
        </p:spPr>
        <p:txBody>
          <a:bodyPr anchor="ctr">
            <a:normAutofit/>
          </a:bodyPr>
          <a:lstStyle>
            <a:lvl1pPr algn="l" defTabSz="1219170" rtl="0" eaLnBrk="1" latinLnBrk="0" hangingPunct="1">
              <a:spcBef>
                <a:spcPts val="800"/>
              </a:spcBef>
              <a:buNone/>
              <a:defRPr lang="en-US" sz="4800" b="1" kern="1200" dirty="0">
                <a:solidFill>
                  <a:srgbClr val="1262A9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875405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976192"/>
          </a:xfrm>
        </p:spPr>
        <p:txBody>
          <a:bodyPr anchor="ctr">
            <a:normAutofit/>
          </a:bodyPr>
          <a:lstStyle>
            <a:lvl1pPr algn="l" defTabSz="1219170" rtl="0" eaLnBrk="1" latinLnBrk="0" hangingPunct="1">
              <a:spcBef>
                <a:spcPts val="800"/>
              </a:spcBef>
              <a:buNone/>
              <a:defRPr lang="en-US" sz="4800" b="1" kern="1200" dirty="0">
                <a:solidFill>
                  <a:srgbClr val="0077C5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061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slideLayout" Target="../slideLayouts/slideLayout31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239" y="6577125"/>
            <a:ext cx="822960" cy="13749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130" y="284205"/>
            <a:ext cx="11301984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Add a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9507" y="6478062"/>
            <a:ext cx="45369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Sophos 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77135" y="6478062"/>
            <a:ext cx="507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02BDA9C-0978-EE47-B544-15FE77EDF27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420130" y="1332335"/>
            <a:ext cx="11301984" cy="496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 Bullet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52" y="6408989"/>
            <a:ext cx="12199951" cy="4569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180" y="6577433"/>
            <a:ext cx="822960" cy="13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50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07" r:id="rId2"/>
    <p:sldLayoutId id="2147483697" r:id="rId3"/>
    <p:sldLayoutId id="2147483708" r:id="rId4"/>
    <p:sldLayoutId id="2147483705" r:id="rId5"/>
    <p:sldLayoutId id="2147483706" r:id="rId6"/>
    <p:sldLayoutId id="2147483701" r:id="rId7"/>
    <p:sldLayoutId id="2147483710" r:id="rId8"/>
    <p:sldLayoutId id="2147483709" r:id="rId9"/>
    <p:sldLayoutId id="214748370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>
          <a:solidFill>
            <a:schemeClr val="accent1"/>
          </a:solidFill>
          <a:latin typeface="Calibri" charset="0"/>
          <a:ea typeface="Calibri" charset="0"/>
          <a:cs typeface="Calibri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>
          <a:schemeClr val="accent1"/>
        </a:buClr>
        <a:buSzPct val="110000"/>
        <a:buFont typeface="Arial"/>
        <a:buChar char="•"/>
        <a:tabLst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accent1"/>
        </a:buClr>
        <a:buSzPct val="75000"/>
        <a:buFont typeface="Courier New" charset="0"/>
        <a:buChar char="o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accent1"/>
        </a:buClr>
        <a:buSzTx/>
        <a:buFont typeface="LucidaGrande" charset="0"/>
        <a:buChar char="-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accent1"/>
        </a:buClr>
        <a:buSzTx/>
        <a:buFont typeface="Wingdings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239" y="6577125"/>
            <a:ext cx="822960" cy="13749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130" y="284205"/>
            <a:ext cx="11301984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Add a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9507" y="6478062"/>
            <a:ext cx="45369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005EB8">
                    <a:lumMod val="40000"/>
                    <a:lumOff val="60000"/>
                  </a:srgbClr>
                </a:solidFill>
                <a:latin typeface="Calibri"/>
              </a:rPr>
              <a:t>Sophos Confidential</a:t>
            </a:r>
            <a:endParaRPr lang="en-US" dirty="0">
              <a:solidFill>
                <a:srgbClr val="005EB8">
                  <a:lumMod val="40000"/>
                  <a:lumOff val="60000"/>
                </a:srgb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77135" y="6478062"/>
            <a:ext cx="507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02BDA9C-0978-EE47-B544-15FE77EDF278}" type="slidenum">
              <a:rPr lang="en-US" smtClean="0">
                <a:solidFill>
                  <a:srgbClr val="005EB8">
                    <a:lumMod val="40000"/>
                    <a:lumOff val="60000"/>
                  </a:srgbClr>
                </a:solidFill>
                <a:latin typeface="Calibri"/>
              </a:rPr>
              <a:pPr/>
              <a:t>‹#›</a:t>
            </a:fld>
            <a:endParaRPr lang="en-US" dirty="0">
              <a:solidFill>
                <a:srgbClr val="005EB8">
                  <a:lumMod val="40000"/>
                  <a:lumOff val="60000"/>
                </a:srgbClr>
              </a:solidFill>
              <a:latin typeface="Calibri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420130" y="1332335"/>
            <a:ext cx="11301984" cy="496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 Bullet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52" y="6408989"/>
            <a:ext cx="12199951" cy="4569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180" y="6577433"/>
            <a:ext cx="822960" cy="13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34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1" r:id="rId13"/>
    <p:sldLayoutId id="2147483763" r:id="rId14"/>
    <p:sldLayoutId id="2147483764" r:id="rId15"/>
    <p:sldLayoutId id="2147483765" r:id="rId16"/>
    <p:sldLayoutId id="2147483766" r:id="rId17"/>
    <p:sldLayoutId id="2147483767" r:id="rId18"/>
    <p:sldLayoutId id="2147483768" r:id="rId19"/>
    <p:sldLayoutId id="2147483769" r:id="rId20"/>
    <p:sldLayoutId id="2147483770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>
          <a:solidFill>
            <a:schemeClr val="accent1"/>
          </a:solidFill>
          <a:latin typeface="Calibri" charset="0"/>
          <a:ea typeface="Calibri" charset="0"/>
          <a:cs typeface="Calibri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>
          <a:schemeClr val="accent1"/>
        </a:buClr>
        <a:buSzPct val="110000"/>
        <a:buFont typeface="Arial"/>
        <a:buChar char="•"/>
        <a:tabLst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accent1"/>
        </a:buClr>
        <a:buSzPct val="75000"/>
        <a:buFont typeface="Courier New" charset="0"/>
        <a:buChar char="o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accent1"/>
        </a:buClr>
        <a:buSzTx/>
        <a:buFont typeface="LucidaGrande" charset="0"/>
        <a:buChar char="-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accent1"/>
        </a:buClr>
        <a:buSzTx/>
        <a:buFont typeface="Wingdings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sophos.com/products/intercept/early-access-program/b/blog/posts/new-endpoint-server-protection-and-edr-features-early-access-progra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sophos.com/en-us/legal/sophos-end-user-license-agreement.aspx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sophos.com/products/intercept/early-access-preview" TargetMode="External"/><Relationship Id="rId2" Type="http://schemas.openxmlformats.org/officeDocument/2006/relationships/hyperlink" Target="https://id.sophos.com/web/register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sophos.com/products/intercept/early-access-preview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5118" y="1686510"/>
            <a:ext cx="11376212" cy="3417610"/>
          </a:xfrm>
        </p:spPr>
        <p:txBody>
          <a:bodyPr>
            <a:normAutofit/>
          </a:bodyPr>
          <a:lstStyle/>
          <a:p>
            <a:r>
              <a:rPr lang="en-US" sz="3600" dirty="0"/>
              <a:t>Sophos “New Endpoint Protection and EDR  Features” and “New Server Protection and EDR Features”</a:t>
            </a:r>
            <a:br>
              <a:rPr lang="en-US" sz="3600" dirty="0"/>
            </a:br>
            <a:r>
              <a:rPr lang="en-US" sz="3600" dirty="0"/>
              <a:t>Early Access Program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2547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t>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The “</a:t>
            </a:r>
            <a:r>
              <a:rPr lang="en-GB" b="1" dirty="0"/>
              <a:t>New Endpoint Protection and EDR Features</a:t>
            </a:r>
            <a:r>
              <a:rPr lang="en-GB" dirty="0"/>
              <a:t>” and “</a:t>
            </a:r>
            <a:r>
              <a:rPr lang="en-GB" b="1" dirty="0"/>
              <a:t>New Server Protection and EDR Features</a:t>
            </a:r>
            <a:r>
              <a:rPr lang="en-GB" dirty="0"/>
              <a:t>” Early Access Programs allow customers to test the latest and greatest endpoint features and functionality as they are being developed by Sophos.  </a:t>
            </a:r>
          </a:p>
          <a:p>
            <a:r>
              <a:rPr lang="en-GB" dirty="0"/>
              <a:t>Existing Central customers looking to trial these capabilities must join one or both Early Access Programs to access these features</a:t>
            </a:r>
          </a:p>
          <a:p>
            <a:r>
              <a:rPr lang="en-US" dirty="0"/>
              <a:t>Unless otherwise stated new features will only be available to devices enrolled in the Early Access program</a:t>
            </a:r>
            <a:endParaRPr lang="en-GB" dirty="0"/>
          </a:p>
          <a:p>
            <a:r>
              <a:rPr lang="en-GB" dirty="0"/>
              <a:t>New customers can start a new Sophos Central Endpoint or Server trial and then enrol into the Early Access Program(s) for those products to get access to features in EAP</a:t>
            </a:r>
          </a:p>
          <a:p>
            <a:r>
              <a:rPr lang="en-GB" dirty="0"/>
              <a:t>The latest features available to the Early Access Program can be found in the Sophos Community Blog Post </a:t>
            </a:r>
            <a:r>
              <a:rPr lang="en-GB" dirty="0">
                <a:hlinkClick r:id="rId3"/>
              </a:rPr>
              <a:t>here</a:t>
            </a:r>
            <a:endParaRPr lang="en-GB" dirty="0"/>
          </a:p>
          <a:p>
            <a:r>
              <a:rPr lang="en-GB" dirty="0"/>
              <a:t> Three activities are required to join early access program 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Prepare devices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Enter the Early Access Program(s) in Sophos Central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Manage Devices and Confirm deployment</a:t>
            </a:r>
          </a:p>
          <a:p>
            <a:r>
              <a:rPr lang="en-GB" dirty="0"/>
              <a:t>This deck provides assistance to undertake these activities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Note:</a:t>
            </a:r>
            <a:r>
              <a:rPr lang="en-US" dirty="0"/>
              <a:t> Use of all features and functionalities provided under the Early Access Program is subject to the </a:t>
            </a:r>
            <a:r>
              <a:rPr lang="en-US" dirty="0">
                <a:hlinkClick r:id="rId4"/>
              </a:rPr>
              <a:t>Sophos End User License Agreement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0254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Prepare devices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Check list for qualifying devices</a:t>
            </a:r>
          </a:p>
          <a:p>
            <a:pPr lvl="1"/>
            <a:r>
              <a:rPr lang="en-GB" dirty="0"/>
              <a:t>Devices eligible to be deployed to the early access program must be running the Central Endpoint or Server software. </a:t>
            </a:r>
          </a:p>
          <a:p>
            <a:pPr lvl="1"/>
            <a:r>
              <a:rPr lang="en-GB" dirty="0"/>
              <a:t>Devices should have a Green health status displayed in your Sophos Central console</a:t>
            </a:r>
          </a:p>
        </p:txBody>
      </p:sp>
    </p:spTree>
    <p:extLst>
      <p:ext uri="{BB962C8B-B14F-4D97-AF65-F5344CB8AC3E}">
        <p14:creationId xmlns:p14="http://schemas.microsoft.com/office/powerpoint/2010/main" val="3760510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1EB896-90E9-436E-9B04-6BC27478D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879" y="3092083"/>
            <a:ext cx="6204428" cy="2404287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Entering the Early Access Program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idx="1"/>
          </p:nvPr>
        </p:nvSpPr>
        <p:spPr>
          <a:xfrm>
            <a:off x="420130" y="1332335"/>
            <a:ext cx="5486400" cy="4967675"/>
          </a:xfrm>
        </p:spPr>
        <p:txBody>
          <a:bodyPr/>
          <a:lstStyle/>
          <a:p>
            <a:r>
              <a:rPr lang="en-GB" dirty="0"/>
              <a:t>Log into Sophos Central</a:t>
            </a:r>
          </a:p>
          <a:p>
            <a:r>
              <a:rPr lang="en-GB" dirty="0"/>
              <a:t>Click on your name at the top right corner</a:t>
            </a:r>
          </a:p>
          <a:p>
            <a:r>
              <a:rPr lang="en-GB" dirty="0"/>
              <a:t>Click on </a:t>
            </a:r>
            <a:r>
              <a:rPr lang="en-GB" b="1" i="1" dirty="0"/>
              <a:t>Early Access Programs</a:t>
            </a:r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5351929" y="2958354"/>
            <a:ext cx="5632160" cy="8578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412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0130" y="1332335"/>
            <a:ext cx="5486400" cy="4967675"/>
          </a:xfrm>
        </p:spPr>
        <p:txBody>
          <a:bodyPr>
            <a:normAutofit/>
          </a:bodyPr>
          <a:lstStyle/>
          <a:p>
            <a:r>
              <a:rPr lang="en-GB" dirty="0"/>
              <a:t>You will now see the Early Access Programs screen</a:t>
            </a:r>
          </a:p>
          <a:p>
            <a:r>
              <a:rPr lang="en-GB" dirty="0"/>
              <a:t>Depending on the EAP you want to join, select the “New Endpoint Protection and EDR Features” or the “New Server Protection and EDR Features” EAP</a:t>
            </a:r>
          </a:p>
          <a:p>
            <a:r>
              <a:rPr lang="en-GB" dirty="0"/>
              <a:t>Click the button to Join the EAP</a:t>
            </a:r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420130" y="284205"/>
            <a:ext cx="11301984" cy="914400"/>
          </a:xfrm>
        </p:spPr>
        <p:txBody>
          <a:bodyPr/>
          <a:lstStyle/>
          <a:p>
            <a:r>
              <a:rPr lang="en-GB" dirty="0"/>
              <a:t>2. Entering the Early Access Program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36C9BC-EE3A-4557-AC4D-6623B2628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5693" y="1459804"/>
            <a:ext cx="5566421" cy="3938392"/>
          </a:xfrm>
          <a:prstGeom prst="rect">
            <a:avLst/>
          </a:prstGeom>
        </p:spPr>
      </p:pic>
      <p:cxnSp>
        <p:nvCxnSpPr>
          <p:cNvPr id="9" name="Straight Arrow Connector 8"/>
          <p:cNvCxnSpPr>
            <a:cxnSpLocks/>
          </p:cNvCxnSpPr>
          <p:nvPr/>
        </p:nvCxnSpPr>
        <p:spPr>
          <a:xfrm>
            <a:off x="5662613" y="3157538"/>
            <a:ext cx="501015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126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92155" y="1332335"/>
            <a:ext cx="3849286" cy="4967675"/>
          </a:xfrm>
        </p:spPr>
        <p:txBody>
          <a:bodyPr>
            <a:normAutofit/>
          </a:bodyPr>
          <a:lstStyle/>
          <a:p>
            <a:r>
              <a:rPr lang="en-GB" dirty="0"/>
              <a:t>Click Continue on the New Endpoint or Server Protection Features description page</a:t>
            </a:r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420130" y="284205"/>
            <a:ext cx="11301984" cy="914400"/>
          </a:xfrm>
        </p:spPr>
        <p:txBody>
          <a:bodyPr/>
          <a:lstStyle/>
          <a:p>
            <a:r>
              <a:rPr lang="en-GB" dirty="0"/>
              <a:t>2. Entering the Early Access Program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DDE24A-07A2-485B-9C9A-468E9B7ED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707" y="3200400"/>
            <a:ext cx="10309352" cy="2904282"/>
          </a:xfrm>
          <a:prstGeom prst="rect">
            <a:avLst/>
          </a:prstGeom>
        </p:spPr>
      </p:pic>
      <p:cxnSp>
        <p:nvCxnSpPr>
          <p:cNvPr id="9" name="Straight Arrow Connector 8"/>
          <p:cNvCxnSpPr>
            <a:cxnSpLocks/>
          </p:cNvCxnSpPr>
          <p:nvPr/>
        </p:nvCxnSpPr>
        <p:spPr>
          <a:xfrm>
            <a:off x="3771900" y="2567011"/>
            <a:ext cx="7363510" cy="326413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2941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92155" y="1332335"/>
            <a:ext cx="3849286" cy="4967675"/>
          </a:xfrm>
        </p:spPr>
        <p:txBody>
          <a:bodyPr>
            <a:normAutofit/>
          </a:bodyPr>
          <a:lstStyle/>
          <a:p>
            <a:r>
              <a:rPr lang="en-GB" dirty="0"/>
              <a:t>You must check the box to Accept the License agreement and acknowledge the Privacy policy. License Agreement</a:t>
            </a:r>
          </a:p>
          <a:p>
            <a:r>
              <a:rPr lang="en-GB" dirty="0"/>
              <a:t>Click ‘Accept’ to continue</a:t>
            </a:r>
          </a:p>
          <a:p>
            <a:r>
              <a:rPr lang="en-GB" dirty="0"/>
              <a:t>On the Welcome page, click the ‘Add Devices’ button to proceed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420130" y="284205"/>
            <a:ext cx="11301984" cy="914400"/>
          </a:xfrm>
        </p:spPr>
        <p:txBody>
          <a:bodyPr/>
          <a:lstStyle/>
          <a:p>
            <a:r>
              <a:rPr lang="en-GB" dirty="0"/>
              <a:t>2. Entering the Early Access Program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955D33-AB9B-4969-95BA-8E59C3B43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993" y="1223056"/>
            <a:ext cx="5179828" cy="2308527"/>
          </a:xfrm>
          <a:prstGeom prst="rect">
            <a:avLst/>
          </a:prstGeom>
        </p:spPr>
      </p:pic>
      <p:cxnSp>
        <p:nvCxnSpPr>
          <p:cNvPr id="9" name="Straight Arrow Connector 8"/>
          <p:cNvCxnSpPr>
            <a:cxnSpLocks/>
          </p:cNvCxnSpPr>
          <p:nvPr/>
        </p:nvCxnSpPr>
        <p:spPr>
          <a:xfrm>
            <a:off x="3531268" y="1689282"/>
            <a:ext cx="811540" cy="10505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 flipV="1">
            <a:off x="2943225" y="3314701"/>
            <a:ext cx="5657850" cy="6075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E6337BE1-6D82-48BF-A598-242189334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164" y="4716997"/>
            <a:ext cx="7447619" cy="144761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671242C-3092-41DD-96C0-AE11304FA0F2}"/>
              </a:ext>
            </a:extLst>
          </p:cNvPr>
          <p:cNvCxnSpPr>
            <a:cxnSpLocks/>
          </p:cNvCxnSpPr>
          <p:nvPr/>
        </p:nvCxnSpPr>
        <p:spPr>
          <a:xfrm>
            <a:off x="3414713" y="5757863"/>
            <a:ext cx="7501643" cy="2560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788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0130" y="1332335"/>
            <a:ext cx="4873765" cy="4967675"/>
          </a:xfrm>
        </p:spPr>
        <p:txBody>
          <a:bodyPr>
            <a:normAutofit/>
          </a:bodyPr>
          <a:lstStyle/>
          <a:p>
            <a:r>
              <a:rPr lang="en-GB" dirty="0"/>
              <a:t>You can now see a list of eligible devices and those which are assigned to the Early Access program</a:t>
            </a:r>
          </a:p>
          <a:p>
            <a:r>
              <a:rPr lang="en-GB" dirty="0"/>
              <a:t>To assign a device to the EAP click on it and then click on </a:t>
            </a:r>
          </a:p>
          <a:p>
            <a:r>
              <a:rPr lang="en-GB" dirty="0"/>
              <a:t>When you are finished, click on </a:t>
            </a:r>
            <a:r>
              <a:rPr lang="en-GB" b="1" i="1" dirty="0"/>
              <a:t>Save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095" y="3348847"/>
            <a:ext cx="558800" cy="495300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title"/>
          </p:nvPr>
        </p:nvSpPr>
        <p:spPr>
          <a:xfrm>
            <a:off x="420130" y="284205"/>
            <a:ext cx="11301984" cy="914400"/>
          </a:xfrm>
        </p:spPr>
        <p:txBody>
          <a:bodyPr>
            <a:normAutofit/>
          </a:bodyPr>
          <a:lstStyle/>
          <a:p>
            <a:r>
              <a:rPr lang="en-GB" dirty="0"/>
              <a:t>3. Manage devices and confirm deployment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E1543B-1E5D-4813-BFB5-84CFBB1B3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909" y="1198605"/>
            <a:ext cx="6530160" cy="406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23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Manage devices and confirm deployment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Once Endpoint components are  updated on assigned endpoints, and depending on the new functionality, you may be prompted to restart the endpoint to finish the update</a:t>
            </a:r>
          </a:p>
          <a:p>
            <a:r>
              <a:rPr lang="en-GB" dirty="0"/>
              <a:t>Once restarted, you can confirm a successful update by clicking the </a:t>
            </a:r>
            <a:r>
              <a:rPr lang="en-GB" b="1" i="1" dirty="0"/>
              <a:t>Sophos Agent Icon </a:t>
            </a:r>
            <a:r>
              <a:rPr lang="en-GB" dirty="0"/>
              <a:t>in the system tray and clicking the </a:t>
            </a:r>
            <a:r>
              <a:rPr lang="en-GB" b="1" i="1" dirty="0"/>
              <a:t>About </a:t>
            </a:r>
            <a:r>
              <a:rPr lang="en-GB" dirty="0"/>
              <a:t>link in the bottom right hand corner</a:t>
            </a:r>
            <a:endParaRPr lang="en-GB" b="1" i="1" dirty="0"/>
          </a:p>
          <a:p>
            <a:r>
              <a:rPr lang="en-GB" dirty="0"/>
              <a:t>You should verify the version of components is correct for the new functionality as documented.</a:t>
            </a:r>
          </a:p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114" y="1389323"/>
            <a:ext cx="3200820" cy="22765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71A535-4BCE-4E04-8BD3-1BD6DA285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620" y="2106633"/>
            <a:ext cx="3276190" cy="419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59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Next steps - join the New Endpoint/Server Protection Features Early Access Preview community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The New Endpoint/Server Protection Features Early Access Preview community will be used to discuss issues (via EDR forum), provide feedback and share information and content throughout the EAP</a:t>
            </a:r>
          </a:p>
          <a:p>
            <a:r>
              <a:rPr lang="en-GB" dirty="0"/>
              <a:t>If not already a member, create a Sophos Community account: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https://id.sophos.com/web/register/</a:t>
            </a:r>
            <a:endParaRPr lang="en-GB" dirty="0"/>
          </a:p>
          <a:p>
            <a:endParaRPr lang="en-GB" dirty="0"/>
          </a:p>
          <a:p>
            <a:r>
              <a:rPr lang="en-GB" dirty="0"/>
              <a:t>Then sign up to the New Endpoint/Server Protection Features EAP Community: </a:t>
            </a:r>
            <a:r>
              <a:rPr lang="en-GB" dirty="0">
                <a:hlinkClick r:id="rId3"/>
              </a:rPr>
              <a:t>https://community.sophos.com/products/intercept/early-access-preview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2952" y="1038223"/>
            <a:ext cx="1900870" cy="28001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4524" y="4592351"/>
            <a:ext cx="5764838" cy="132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04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Have questions or want to give feedback?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Leverage the Sophos Endpoint Early Access Community where we’ll be providing blogs, videos documentation and forums where we’ll be sharing information and answering your technical questions. </a:t>
            </a:r>
            <a:r>
              <a:rPr lang="en-GB" dirty="0"/>
              <a:t>Via the Intercept X EAP community: </a:t>
            </a:r>
            <a:r>
              <a:rPr lang="en-GB" dirty="0">
                <a:hlinkClick r:id="rId3"/>
              </a:rPr>
              <a:t>https://community.sophos.com/products/intercept/early-access-preview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4720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A9C-0978-EE47-B544-15FE77EDF27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48735"/>
      </p:ext>
    </p:extLst>
  </p:cSld>
  <p:clrMapOvr>
    <a:masterClrMapping/>
  </p:clrMapOvr>
</p:sld>
</file>

<file path=ppt/theme/theme1.xml><?xml version="1.0" encoding="utf-8"?>
<a:theme xmlns:a="http://schemas.openxmlformats.org/drawingml/2006/main" name="Sophos">
  <a:themeElements>
    <a:clrScheme name="Sophos Color Palette">
      <a:dk1>
        <a:srgbClr val="5A5A5A"/>
      </a:dk1>
      <a:lt1>
        <a:srgbClr val="FFFFFF"/>
      </a:lt1>
      <a:dk2>
        <a:srgbClr val="102939"/>
      </a:dk2>
      <a:lt2>
        <a:srgbClr val="6EB4E7"/>
      </a:lt2>
      <a:accent1>
        <a:srgbClr val="005EB8"/>
      </a:accent1>
      <a:accent2>
        <a:srgbClr val="0090DD"/>
      </a:accent2>
      <a:accent3>
        <a:srgbClr val="FF8300"/>
      </a:accent3>
      <a:accent4>
        <a:srgbClr val="3FAE29"/>
      </a:accent4>
      <a:accent5>
        <a:srgbClr val="00ABC7"/>
      </a:accent5>
      <a:accent6>
        <a:srgbClr val="003D7A"/>
      </a:accent6>
      <a:hlink>
        <a:srgbClr val="005EB8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ophos">
  <a:themeElements>
    <a:clrScheme name="Sophos Color Palette">
      <a:dk1>
        <a:srgbClr val="5A5A5A"/>
      </a:dk1>
      <a:lt1>
        <a:srgbClr val="FFFFFF"/>
      </a:lt1>
      <a:dk2>
        <a:srgbClr val="102939"/>
      </a:dk2>
      <a:lt2>
        <a:srgbClr val="6EB4E7"/>
      </a:lt2>
      <a:accent1>
        <a:srgbClr val="005EB8"/>
      </a:accent1>
      <a:accent2>
        <a:srgbClr val="0090DD"/>
      </a:accent2>
      <a:accent3>
        <a:srgbClr val="FF8300"/>
      </a:accent3>
      <a:accent4>
        <a:srgbClr val="3FAE29"/>
      </a:accent4>
      <a:accent5>
        <a:srgbClr val="00ABC7"/>
      </a:accent5>
      <a:accent6>
        <a:srgbClr val="003D7A"/>
      </a:accent6>
      <a:hlink>
        <a:srgbClr val="005EB8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34562</TotalTime>
  <Words>668</Words>
  <Application>Microsoft Office PowerPoint</Application>
  <PresentationFormat>Widescreen</PresentationFormat>
  <Paragraphs>62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Franklin Gothic Demi</vt:lpstr>
      <vt:lpstr>LucidaGrande</vt:lpstr>
      <vt:lpstr>Wingdings</vt:lpstr>
      <vt:lpstr>Sophos</vt:lpstr>
      <vt:lpstr>1_Sophos</vt:lpstr>
      <vt:lpstr>Sophos “New Endpoint Protection and EDR  Features” and “New Server Protection and EDR Features” Early Access Program</vt:lpstr>
      <vt:lpstr>Summary</vt:lpstr>
      <vt:lpstr>1. Prepare devices</vt:lpstr>
      <vt:lpstr>2. Entering the Early Access Program</vt:lpstr>
      <vt:lpstr>2. Entering the Early Access Program</vt:lpstr>
      <vt:lpstr>2. Entering the Early Access Program</vt:lpstr>
      <vt:lpstr>2. Entering the Early Access Program</vt:lpstr>
      <vt:lpstr>3. Manage devices and confirm deployment</vt:lpstr>
      <vt:lpstr>3. Manage devices and confirm deployment</vt:lpstr>
      <vt:lpstr>Next steps - join the New Endpoint/Server Protection Features Early Access Preview community</vt:lpstr>
      <vt:lpstr>Have questions or want to give feedback?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HitmanPro.Alert: License</dc:title>
  <dc:creator>Jonathan Giffard</dc:creator>
  <cp:lastModifiedBy>Kevin Kingston</cp:lastModifiedBy>
  <cp:revision>1063</cp:revision>
  <cp:lastPrinted>2016-03-23T18:25:27Z</cp:lastPrinted>
  <dcterms:created xsi:type="dcterms:W3CDTF">2016-02-25T00:56:08Z</dcterms:created>
  <dcterms:modified xsi:type="dcterms:W3CDTF">2020-04-13T08:09:24Z</dcterms:modified>
</cp:coreProperties>
</file>