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4"/>
    <p:sldMasterId id="2147483830" r:id="rId5"/>
  </p:sldMasterIdLst>
  <p:notesMasterIdLst>
    <p:notesMasterId r:id="rId18"/>
  </p:notesMasterIdLst>
  <p:sldIdLst>
    <p:sldId id="8234" r:id="rId6"/>
    <p:sldId id="8633" r:id="rId7"/>
    <p:sldId id="8626" r:id="rId8"/>
    <p:sldId id="8627" r:id="rId9"/>
    <p:sldId id="8634" r:id="rId10"/>
    <p:sldId id="8635" r:id="rId11"/>
    <p:sldId id="8636" r:id="rId12"/>
    <p:sldId id="8631" r:id="rId13"/>
    <p:sldId id="8628" r:id="rId14"/>
    <p:sldId id="8629" r:id="rId15"/>
    <p:sldId id="8630" r:id="rId16"/>
    <p:sldId id="863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D6713-7962-4D75-87D6-97EF50FBA1D5}">
          <p14:sldIdLst>
            <p14:sldId id="8234"/>
            <p14:sldId id="8633"/>
            <p14:sldId id="8626"/>
            <p14:sldId id="8627"/>
            <p14:sldId id="8634"/>
            <p14:sldId id="8635"/>
            <p14:sldId id="8636"/>
            <p14:sldId id="8631"/>
            <p14:sldId id="8628"/>
            <p14:sldId id="8629"/>
            <p14:sldId id="8630"/>
            <p14:sldId id="86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9CA3F-97BC-ADD6-9024-4B5FC77C885C}" name="Greg Rosenberg" initials="GR" userId="S::greg.rosenberg@sophos.com::37ce5911-6d46-4479-89e4-1ce8c9190ac5" providerId="AD"/>
  <p188:author id="{AC7F7F73-BCC2-54F7-8F89-20B0960D08B7}" name="Edward Cohen" initials="EC" userId="S::Edward.Cohen@sophos.com::ce5a6078-861a-43d5-9c8a-82e2122343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Levy" userId="07f6968f-bab4-4d2e-9764-593644fb6028" providerId="ADAL" clId="{FDE33AF6-A83C-744F-9504-5E59457BE5DC}"/>
    <pc:docChg chg="undo custSel addSld delSld modSld sldOrd modSection">
      <pc:chgData name="Joe Levy" userId="07f6968f-bab4-4d2e-9764-593644fb6028" providerId="ADAL" clId="{FDE33AF6-A83C-744F-9504-5E59457BE5DC}" dt="2021-12-08T06:04:02.940" v="805" actId="20577"/>
      <pc:docMkLst>
        <pc:docMk/>
      </pc:docMkLst>
      <pc:sldChg chg="modSp mod">
        <pc:chgData name="Joe Levy" userId="07f6968f-bab4-4d2e-9764-593644fb6028" providerId="ADAL" clId="{FDE33AF6-A83C-744F-9504-5E59457BE5DC}" dt="2021-12-08T02:55:44.543" v="9" actId="20577"/>
        <pc:sldMkLst>
          <pc:docMk/>
          <pc:sldMk cId="1148604561" sldId="8604"/>
        </pc:sldMkLst>
        <pc:spChg chg="mod">
          <ac:chgData name="Joe Levy" userId="07f6968f-bab4-4d2e-9764-593644fb6028" providerId="ADAL" clId="{FDE33AF6-A83C-744F-9504-5E59457BE5DC}" dt="2021-12-08T02:55:44.543" v="9" actId="20577"/>
          <ac:spMkLst>
            <pc:docMk/>
            <pc:sldMk cId="1148604561" sldId="8604"/>
            <ac:spMk id="5" creationId="{CD915F84-CA3B-EA49-94F6-3786489ED4F0}"/>
          </ac:spMkLst>
        </pc:spChg>
      </pc:sldChg>
      <pc:sldChg chg="addSp delSp modSp mod">
        <pc:chgData name="Joe Levy" userId="07f6968f-bab4-4d2e-9764-593644fb6028" providerId="ADAL" clId="{FDE33AF6-A83C-744F-9504-5E59457BE5DC}" dt="2021-12-08T06:03:14.148" v="791" actId="1036"/>
        <pc:sldMkLst>
          <pc:docMk/>
          <pc:sldMk cId="3348603627" sldId="8611"/>
        </pc:sldMkLst>
        <pc:spChg chg="mod">
          <ac:chgData name="Joe Levy" userId="07f6968f-bab4-4d2e-9764-593644fb6028" providerId="ADAL" clId="{FDE33AF6-A83C-744F-9504-5E59457BE5DC}" dt="2021-12-08T06:03:08.122" v="786" actId="1036"/>
          <ac:spMkLst>
            <pc:docMk/>
            <pc:sldMk cId="3348603627" sldId="8611"/>
            <ac:spMk id="6" creationId="{BE517F9B-A9DD-C044-953B-8B05CF9541DE}"/>
          </ac:spMkLst>
        </pc:spChg>
        <pc:spChg chg="mod">
          <ac:chgData name="Joe Levy" userId="07f6968f-bab4-4d2e-9764-593644fb6028" providerId="ADAL" clId="{FDE33AF6-A83C-744F-9504-5E59457BE5DC}" dt="2021-12-08T06:02:23.652" v="735" actId="1035"/>
          <ac:spMkLst>
            <pc:docMk/>
            <pc:sldMk cId="3348603627" sldId="8611"/>
            <ac:spMk id="7" creationId="{AF436F86-FB10-EE4B-BF6D-178167F85793}"/>
          </ac:spMkLst>
        </pc:spChg>
        <pc:spChg chg="mod">
          <ac:chgData name="Joe Levy" userId="07f6968f-bab4-4d2e-9764-593644fb6028" providerId="ADAL" clId="{FDE33AF6-A83C-744F-9504-5E59457BE5DC}" dt="2021-12-08T05:59:33.754" v="682" actId="14100"/>
          <ac:spMkLst>
            <pc:docMk/>
            <pc:sldMk cId="3348603627" sldId="8611"/>
            <ac:spMk id="8" creationId="{F26290F6-3ADE-9F4E-8613-5964937CA6D9}"/>
          </ac:spMkLst>
        </pc:spChg>
        <pc:spChg chg="mod">
          <ac:chgData name="Joe Levy" userId="07f6968f-bab4-4d2e-9764-593644fb6028" providerId="ADAL" clId="{FDE33AF6-A83C-744F-9504-5E59457BE5DC}" dt="2021-12-08T06:02:37.382" v="751" actId="1038"/>
          <ac:spMkLst>
            <pc:docMk/>
            <pc:sldMk cId="3348603627" sldId="8611"/>
            <ac:spMk id="9" creationId="{61F8A288-6AD3-E543-8A4A-AF8F118FE476}"/>
          </ac:spMkLst>
        </pc:spChg>
        <pc:spChg chg="mod">
          <ac:chgData name="Joe Levy" userId="07f6968f-bab4-4d2e-9764-593644fb6028" providerId="ADAL" clId="{FDE33AF6-A83C-744F-9504-5E59457BE5DC}" dt="2021-12-08T05:59:44.228" v="683" actId="14100"/>
          <ac:spMkLst>
            <pc:docMk/>
            <pc:sldMk cId="3348603627" sldId="8611"/>
            <ac:spMk id="10" creationId="{29763825-C204-0C44-8755-D0614AA155AC}"/>
          </ac:spMkLst>
        </pc:spChg>
        <pc:spChg chg="mod">
          <ac:chgData name="Joe Levy" userId="07f6968f-bab4-4d2e-9764-593644fb6028" providerId="ADAL" clId="{FDE33AF6-A83C-744F-9504-5E59457BE5DC}" dt="2021-12-08T06:02:23.652" v="735" actId="1035"/>
          <ac:spMkLst>
            <pc:docMk/>
            <pc:sldMk cId="3348603627" sldId="8611"/>
            <ac:spMk id="11" creationId="{AB208B86-C981-2B41-A3DD-5A447AFF60DA}"/>
          </ac:spMkLst>
        </pc:spChg>
        <pc:spChg chg="mod">
          <ac:chgData name="Joe Levy" userId="07f6968f-bab4-4d2e-9764-593644fb6028" providerId="ADAL" clId="{FDE33AF6-A83C-744F-9504-5E59457BE5DC}" dt="2021-12-08T06:03:08.122" v="786" actId="1036"/>
          <ac:spMkLst>
            <pc:docMk/>
            <pc:sldMk cId="3348603627" sldId="8611"/>
            <ac:spMk id="12" creationId="{1DC32C3F-DA0F-774A-8D9B-0F323E008FFC}"/>
          </ac:spMkLst>
        </pc:spChg>
        <pc:spChg chg="mod">
          <ac:chgData name="Joe Levy" userId="07f6968f-bab4-4d2e-9764-593644fb6028" providerId="ADAL" clId="{FDE33AF6-A83C-744F-9504-5E59457BE5DC}" dt="2021-12-08T06:02:29.459" v="740" actId="1035"/>
          <ac:spMkLst>
            <pc:docMk/>
            <pc:sldMk cId="3348603627" sldId="8611"/>
            <ac:spMk id="13" creationId="{A5C23031-D97A-154F-BE63-BC7169C0C16D}"/>
          </ac:spMkLst>
        </pc:spChg>
        <pc:spChg chg="mod">
          <ac:chgData name="Joe Levy" userId="07f6968f-bab4-4d2e-9764-593644fb6028" providerId="ADAL" clId="{FDE33AF6-A83C-744F-9504-5E59457BE5DC}" dt="2021-12-08T06:02:43.593" v="757" actId="1038"/>
          <ac:spMkLst>
            <pc:docMk/>
            <pc:sldMk cId="3348603627" sldId="8611"/>
            <ac:spMk id="14" creationId="{B8C3C11C-75D9-8248-B2A5-573D559C3518}"/>
          </ac:spMkLst>
        </pc:spChg>
        <pc:spChg chg="mod">
          <ac:chgData name="Joe Levy" userId="07f6968f-bab4-4d2e-9764-593644fb6028" providerId="ADAL" clId="{FDE33AF6-A83C-744F-9504-5E59457BE5DC}" dt="2021-12-08T06:02:29.459" v="740" actId="1035"/>
          <ac:spMkLst>
            <pc:docMk/>
            <pc:sldMk cId="3348603627" sldId="8611"/>
            <ac:spMk id="15" creationId="{D09C093E-134E-9E4F-A8E1-20F2F63F39A1}"/>
          </ac:spMkLst>
        </pc:spChg>
        <pc:spChg chg="mod">
          <ac:chgData name="Joe Levy" userId="07f6968f-bab4-4d2e-9764-593644fb6028" providerId="ADAL" clId="{FDE33AF6-A83C-744F-9504-5E59457BE5DC}" dt="2021-12-08T06:00:28.077" v="691" actId="14100"/>
          <ac:spMkLst>
            <pc:docMk/>
            <pc:sldMk cId="3348603627" sldId="8611"/>
            <ac:spMk id="16" creationId="{0A5C6999-2EAC-774E-BC10-0968A7C33A8E}"/>
          </ac:spMkLst>
        </pc:spChg>
        <pc:spChg chg="mod">
          <ac:chgData name="Joe Levy" userId="07f6968f-bab4-4d2e-9764-593644fb6028" providerId="ADAL" clId="{FDE33AF6-A83C-744F-9504-5E59457BE5DC}" dt="2021-12-08T06:03:08.122" v="786" actId="1036"/>
          <ac:spMkLst>
            <pc:docMk/>
            <pc:sldMk cId="3348603627" sldId="8611"/>
            <ac:spMk id="17" creationId="{CAB99591-895F-194A-BDAD-4293B68BC639}"/>
          </ac:spMkLst>
        </pc:spChg>
        <pc:spChg chg="mod">
          <ac:chgData name="Joe Levy" userId="07f6968f-bab4-4d2e-9764-593644fb6028" providerId="ADAL" clId="{FDE33AF6-A83C-744F-9504-5E59457BE5DC}" dt="2021-12-08T06:00:33.562" v="693" actId="14100"/>
          <ac:spMkLst>
            <pc:docMk/>
            <pc:sldMk cId="3348603627" sldId="8611"/>
            <ac:spMk id="18" creationId="{DB69B877-EFA5-4547-A36B-991883D57EA4}"/>
          </ac:spMkLst>
        </pc:spChg>
        <pc:spChg chg="mod">
          <ac:chgData name="Joe Levy" userId="07f6968f-bab4-4d2e-9764-593644fb6028" providerId="ADAL" clId="{FDE33AF6-A83C-744F-9504-5E59457BE5DC}" dt="2021-12-08T06:00:41.210" v="695" actId="14100"/>
          <ac:spMkLst>
            <pc:docMk/>
            <pc:sldMk cId="3348603627" sldId="8611"/>
            <ac:spMk id="19" creationId="{FE2E5EF9-A3FF-D644-8F98-1A37B9A3BF11}"/>
          </ac:spMkLst>
        </pc:spChg>
        <pc:spChg chg="mod">
          <ac:chgData name="Joe Levy" userId="07f6968f-bab4-4d2e-9764-593644fb6028" providerId="ADAL" clId="{FDE33AF6-A83C-744F-9504-5E59457BE5DC}" dt="2021-12-08T06:03:14.148" v="791" actId="1036"/>
          <ac:spMkLst>
            <pc:docMk/>
            <pc:sldMk cId="3348603627" sldId="8611"/>
            <ac:spMk id="20" creationId="{F0D0D4C6-3125-3146-8A1B-9CA7FF3F9B23}"/>
          </ac:spMkLst>
        </pc:spChg>
        <pc:spChg chg="del">
          <ac:chgData name="Joe Levy" userId="07f6968f-bab4-4d2e-9764-593644fb6028" providerId="ADAL" clId="{FDE33AF6-A83C-744F-9504-5E59457BE5DC}" dt="2021-12-08T05:52:28.981" v="509" actId="478"/>
          <ac:spMkLst>
            <pc:docMk/>
            <pc:sldMk cId="3348603627" sldId="8611"/>
            <ac:spMk id="40" creationId="{AE159991-7BE7-A448-9849-297A987AF55C}"/>
          </ac:spMkLst>
        </pc:spChg>
        <pc:spChg chg="del">
          <ac:chgData name="Joe Levy" userId="07f6968f-bab4-4d2e-9764-593644fb6028" providerId="ADAL" clId="{FDE33AF6-A83C-744F-9504-5E59457BE5DC}" dt="2021-12-08T05:52:30.654" v="510" actId="478"/>
          <ac:spMkLst>
            <pc:docMk/>
            <pc:sldMk cId="3348603627" sldId="8611"/>
            <ac:spMk id="44" creationId="{49444E9C-47EC-E549-89E9-77561AC902B0}"/>
          </ac:spMkLst>
        </pc:spChg>
        <pc:spChg chg="del">
          <ac:chgData name="Joe Levy" userId="07f6968f-bab4-4d2e-9764-593644fb6028" providerId="ADAL" clId="{FDE33AF6-A83C-744F-9504-5E59457BE5DC}" dt="2021-12-08T05:52:32.143" v="511" actId="478"/>
          <ac:spMkLst>
            <pc:docMk/>
            <pc:sldMk cId="3348603627" sldId="8611"/>
            <ac:spMk id="45" creationId="{8CC6AD45-5A95-5A40-BBCF-9644461CC83D}"/>
          </ac:spMkLst>
        </pc:spChg>
        <pc:spChg chg="del">
          <ac:chgData name="Joe Levy" userId="07f6968f-bab4-4d2e-9764-593644fb6028" providerId="ADAL" clId="{FDE33AF6-A83C-744F-9504-5E59457BE5DC}" dt="2021-12-08T05:52:27.464" v="508" actId="478"/>
          <ac:spMkLst>
            <pc:docMk/>
            <pc:sldMk cId="3348603627" sldId="8611"/>
            <ac:spMk id="46" creationId="{39B4D1E5-1BA4-4443-9548-A119E162BEAA}"/>
          </ac:spMkLst>
        </pc:spChg>
        <pc:spChg chg="add del">
          <ac:chgData name="Joe Levy" userId="07f6968f-bab4-4d2e-9764-593644fb6028" providerId="ADAL" clId="{FDE33AF6-A83C-744F-9504-5E59457BE5DC}" dt="2021-12-08T05:52:17.552" v="503" actId="478"/>
          <ac:spMkLst>
            <pc:docMk/>
            <pc:sldMk cId="3348603627" sldId="8611"/>
            <ac:spMk id="47" creationId="{D4F3002E-E4BB-A249-BC3C-3DABBEA7C69F}"/>
          </ac:spMkLst>
        </pc:spChg>
        <pc:spChg chg="del">
          <ac:chgData name="Joe Levy" userId="07f6968f-bab4-4d2e-9764-593644fb6028" providerId="ADAL" clId="{FDE33AF6-A83C-744F-9504-5E59457BE5DC}" dt="2021-12-08T05:52:20.613" v="504" actId="478"/>
          <ac:spMkLst>
            <pc:docMk/>
            <pc:sldMk cId="3348603627" sldId="8611"/>
            <ac:spMk id="48" creationId="{BEC87E3F-F7AD-2743-8B10-3120320C47B4}"/>
          </ac:spMkLst>
        </pc:spChg>
        <pc:spChg chg="del">
          <ac:chgData name="Joe Levy" userId="07f6968f-bab4-4d2e-9764-593644fb6028" providerId="ADAL" clId="{FDE33AF6-A83C-744F-9504-5E59457BE5DC}" dt="2021-12-08T05:52:25.694" v="507" actId="478"/>
          <ac:spMkLst>
            <pc:docMk/>
            <pc:sldMk cId="3348603627" sldId="8611"/>
            <ac:spMk id="49" creationId="{3C49760B-C00A-AB40-849D-109393A93A46}"/>
          </ac:spMkLst>
        </pc:spChg>
        <pc:spChg chg="del">
          <ac:chgData name="Joe Levy" userId="07f6968f-bab4-4d2e-9764-593644fb6028" providerId="ADAL" clId="{FDE33AF6-A83C-744F-9504-5E59457BE5DC}" dt="2021-12-08T05:52:22.002" v="505" actId="478"/>
          <ac:spMkLst>
            <pc:docMk/>
            <pc:sldMk cId="3348603627" sldId="8611"/>
            <ac:spMk id="50" creationId="{03379FB4-50B1-7D47-B9F5-9DB7AEB37E1A}"/>
          </ac:spMkLst>
        </pc:spChg>
        <pc:spChg chg="mod">
          <ac:chgData name="Joe Levy" userId="07f6968f-bab4-4d2e-9764-593644fb6028" providerId="ADAL" clId="{FDE33AF6-A83C-744F-9504-5E59457BE5DC}" dt="2021-12-08T06:00:09.985" v="687" actId="14100"/>
          <ac:spMkLst>
            <pc:docMk/>
            <pc:sldMk cId="3348603627" sldId="8611"/>
            <ac:spMk id="57" creationId="{D75C772F-F954-D243-84BC-62875E623365}"/>
          </ac:spMkLst>
        </pc:spChg>
        <pc:spChg chg="del">
          <ac:chgData name="Joe Levy" userId="07f6968f-bab4-4d2e-9764-593644fb6028" providerId="ADAL" clId="{FDE33AF6-A83C-744F-9504-5E59457BE5DC}" dt="2021-12-08T05:52:23.350" v="506" actId="478"/>
          <ac:spMkLst>
            <pc:docMk/>
            <pc:sldMk cId="3348603627" sldId="8611"/>
            <ac:spMk id="59" creationId="{7AE42EBF-7657-D74D-BF03-CD2E7A93A5C8}"/>
          </ac:spMkLst>
        </pc:spChg>
        <pc:cxnChg chg="mod">
          <ac:chgData name="Joe Levy" userId="07f6968f-bab4-4d2e-9764-593644fb6028" providerId="ADAL" clId="{FDE33AF6-A83C-744F-9504-5E59457BE5DC}" dt="2021-12-08T06:03:08.122" v="786" actId="1036"/>
          <ac:cxnSpMkLst>
            <pc:docMk/>
            <pc:sldMk cId="3348603627" sldId="8611"/>
            <ac:cxnSpMk id="21" creationId="{9595A90A-DDD7-F64F-9865-FB565FC32736}"/>
          </ac:cxnSpMkLst>
        </pc:cxnChg>
        <pc:cxnChg chg="mod">
          <ac:chgData name="Joe Levy" userId="07f6968f-bab4-4d2e-9764-593644fb6028" providerId="ADAL" clId="{FDE33AF6-A83C-744F-9504-5E59457BE5DC}" dt="2021-12-08T05:59:44.228" v="683" actId="14100"/>
          <ac:cxnSpMkLst>
            <pc:docMk/>
            <pc:sldMk cId="3348603627" sldId="8611"/>
            <ac:cxnSpMk id="22" creationId="{34ADC9E8-6FF5-1C4B-B0BE-71784E3435DD}"/>
          </ac:cxnSpMkLst>
        </pc:cxnChg>
        <pc:cxnChg chg="mod">
          <ac:chgData name="Joe Levy" userId="07f6968f-bab4-4d2e-9764-593644fb6028" providerId="ADAL" clId="{FDE33AF6-A83C-744F-9504-5E59457BE5DC}" dt="2021-12-08T06:03:08.122" v="786" actId="1036"/>
          <ac:cxnSpMkLst>
            <pc:docMk/>
            <pc:sldMk cId="3348603627" sldId="8611"/>
            <ac:cxnSpMk id="25" creationId="{DE3A841B-15B2-444D-9F5F-0E7DE38A20BC}"/>
          </ac:cxnSpMkLst>
        </pc:cxnChg>
        <pc:cxnChg chg="mod">
          <ac:chgData name="Joe Levy" userId="07f6968f-bab4-4d2e-9764-593644fb6028" providerId="ADAL" clId="{FDE33AF6-A83C-744F-9504-5E59457BE5DC}" dt="2021-12-08T06:03:08.122" v="786" actId="1036"/>
          <ac:cxnSpMkLst>
            <pc:docMk/>
            <pc:sldMk cId="3348603627" sldId="8611"/>
            <ac:cxnSpMk id="30" creationId="{CF4A7FF1-8770-B74D-B20E-BC548A7989B2}"/>
          </ac:cxnSpMkLst>
        </pc:cxnChg>
        <pc:cxnChg chg="mod">
          <ac:chgData name="Joe Levy" userId="07f6968f-bab4-4d2e-9764-593644fb6028" providerId="ADAL" clId="{FDE33AF6-A83C-744F-9504-5E59457BE5DC}" dt="2021-12-08T06:00:33.562" v="693" actId="14100"/>
          <ac:cxnSpMkLst>
            <pc:docMk/>
            <pc:sldMk cId="3348603627" sldId="8611"/>
            <ac:cxnSpMk id="34" creationId="{AC57B8BA-E5FB-F343-8A9E-662BDD7ED35C}"/>
          </ac:cxnSpMkLst>
        </pc:cxnChg>
        <pc:cxnChg chg="mod">
          <ac:chgData name="Joe Levy" userId="07f6968f-bab4-4d2e-9764-593644fb6028" providerId="ADAL" clId="{FDE33AF6-A83C-744F-9504-5E59457BE5DC}" dt="2021-12-08T06:00:41.210" v="695" actId="14100"/>
          <ac:cxnSpMkLst>
            <pc:docMk/>
            <pc:sldMk cId="3348603627" sldId="8611"/>
            <ac:cxnSpMk id="37" creationId="{83976EAC-EF2A-7645-8F4D-C6F6739EC5AB}"/>
          </ac:cxnSpMkLst>
        </pc:cxnChg>
        <pc:cxnChg chg="mod">
          <ac:chgData name="Joe Levy" userId="07f6968f-bab4-4d2e-9764-593644fb6028" providerId="ADAL" clId="{FDE33AF6-A83C-744F-9504-5E59457BE5DC}" dt="2021-12-08T06:03:08.122" v="786" actId="1036"/>
          <ac:cxnSpMkLst>
            <pc:docMk/>
            <pc:sldMk cId="3348603627" sldId="8611"/>
            <ac:cxnSpMk id="41" creationId="{EEF402BC-7C6E-EF46-9728-C0AB62B8CABF}"/>
          </ac:cxnSpMkLst>
        </pc:cxnChg>
        <pc:cxnChg chg="mod">
          <ac:chgData name="Joe Levy" userId="07f6968f-bab4-4d2e-9764-593644fb6028" providerId="ADAL" clId="{FDE33AF6-A83C-744F-9504-5E59457BE5DC}" dt="2021-12-08T06:03:08.122" v="786" actId="1036"/>
          <ac:cxnSpMkLst>
            <pc:docMk/>
            <pc:sldMk cId="3348603627" sldId="8611"/>
            <ac:cxnSpMk id="56" creationId="{446DA20C-71F4-1149-91B1-5BE981AFF5E7}"/>
          </ac:cxnSpMkLst>
        </pc:cxnChg>
        <pc:cxnChg chg="mod">
          <ac:chgData name="Joe Levy" userId="07f6968f-bab4-4d2e-9764-593644fb6028" providerId="ADAL" clId="{FDE33AF6-A83C-744F-9504-5E59457BE5DC}" dt="2021-12-08T06:00:09.985" v="687" actId="14100"/>
          <ac:cxnSpMkLst>
            <pc:docMk/>
            <pc:sldMk cId="3348603627" sldId="8611"/>
            <ac:cxnSpMk id="60" creationId="{82601D59-52C8-2943-A65D-AB46471941BA}"/>
          </ac:cxnSpMkLst>
        </pc:cxnChg>
      </pc:sldChg>
      <pc:sldChg chg="addSp delSp modSp new del mod">
        <pc:chgData name="Joe Levy" userId="07f6968f-bab4-4d2e-9764-593644fb6028" providerId="ADAL" clId="{FDE33AF6-A83C-744F-9504-5E59457BE5DC}" dt="2021-12-08T05:32:31.355" v="64" actId="2696"/>
        <pc:sldMkLst>
          <pc:docMk/>
          <pc:sldMk cId="2677351903" sldId="8613"/>
        </pc:sldMkLst>
        <pc:spChg chg="mod">
          <ac:chgData name="Joe Levy" userId="07f6968f-bab4-4d2e-9764-593644fb6028" providerId="ADAL" clId="{FDE33AF6-A83C-744F-9504-5E59457BE5DC}" dt="2021-12-08T05:29:24.728" v="48" actId="20577"/>
          <ac:spMkLst>
            <pc:docMk/>
            <pc:sldMk cId="2677351903" sldId="8613"/>
            <ac:spMk id="2" creationId="{62C605F4-1889-3941-8CD4-93EA10F4D1B6}"/>
          </ac:spMkLst>
        </pc:spChg>
        <pc:spChg chg="del">
          <ac:chgData name="Joe Levy" userId="07f6968f-bab4-4d2e-9764-593644fb6028" providerId="ADAL" clId="{FDE33AF6-A83C-744F-9504-5E59457BE5DC}" dt="2021-12-08T05:29:09.007" v="27" actId="3680"/>
          <ac:spMkLst>
            <pc:docMk/>
            <pc:sldMk cId="2677351903" sldId="8613"/>
            <ac:spMk id="5" creationId="{0E233C5E-4B00-3F4B-88FE-85CF4288AF30}"/>
          </ac:spMkLst>
        </pc:spChg>
        <pc:graphicFrameChg chg="add mod ord modGraphic">
          <ac:chgData name="Joe Levy" userId="07f6968f-bab4-4d2e-9764-593644fb6028" providerId="ADAL" clId="{FDE33AF6-A83C-744F-9504-5E59457BE5DC}" dt="2021-12-08T05:31:41.787" v="63" actId="20577"/>
          <ac:graphicFrameMkLst>
            <pc:docMk/>
            <pc:sldMk cId="2677351903" sldId="8613"/>
            <ac:graphicFrameMk id="6" creationId="{743478A4-D2BA-A84E-A6FA-376E39408566}"/>
          </ac:graphicFrameMkLst>
        </pc:graphicFrameChg>
      </pc:sldChg>
      <pc:sldChg chg="addSp delSp modSp add del mod ord">
        <pc:chgData name="Joe Levy" userId="07f6968f-bab4-4d2e-9764-593644fb6028" providerId="ADAL" clId="{FDE33AF6-A83C-744F-9504-5E59457BE5DC}" dt="2021-12-08T06:03:46.267" v="802" actId="2696"/>
        <pc:sldMkLst>
          <pc:docMk/>
          <pc:sldMk cId="3438033165" sldId="8613"/>
        </pc:sldMkLst>
        <pc:spChg chg="mod">
          <ac:chgData name="Joe Levy" userId="07f6968f-bab4-4d2e-9764-593644fb6028" providerId="ADAL" clId="{FDE33AF6-A83C-744F-9504-5E59457BE5DC}" dt="2021-12-08T05:33:52.224" v="94" actId="20577"/>
          <ac:spMkLst>
            <pc:docMk/>
            <pc:sldMk cId="3438033165" sldId="8613"/>
            <ac:spMk id="2" creationId="{3FF69E28-C2BA-4448-B6C2-D5E1BE423B88}"/>
          </ac:spMkLst>
        </pc:spChg>
        <pc:spChg chg="mod">
          <ac:chgData name="Joe Levy" userId="07f6968f-bab4-4d2e-9764-593644fb6028" providerId="ADAL" clId="{FDE33AF6-A83C-744F-9504-5E59457BE5DC}" dt="2021-12-08T05:47:16.012" v="452" actId="554"/>
          <ac:spMkLst>
            <pc:docMk/>
            <pc:sldMk cId="3438033165" sldId="8613"/>
            <ac:spMk id="6" creationId="{BE517F9B-A9DD-C044-953B-8B05CF9541DE}"/>
          </ac:spMkLst>
        </pc:spChg>
        <pc:spChg chg="mod">
          <ac:chgData name="Joe Levy" userId="07f6968f-bab4-4d2e-9764-593644fb6028" providerId="ADAL" clId="{FDE33AF6-A83C-744F-9504-5E59457BE5DC}" dt="2021-12-08T05:57:47.913" v="671" actId="20577"/>
          <ac:spMkLst>
            <pc:docMk/>
            <pc:sldMk cId="3438033165" sldId="8613"/>
            <ac:spMk id="8" creationId="{F26290F6-3ADE-9F4E-8613-5964937CA6D9}"/>
          </ac:spMkLst>
        </pc:spChg>
        <pc:spChg chg="mod">
          <ac:chgData name="Joe Levy" userId="07f6968f-bab4-4d2e-9764-593644fb6028" providerId="ADAL" clId="{FDE33AF6-A83C-744F-9504-5E59457BE5DC}" dt="2021-12-08T05:47:10.230" v="451" actId="554"/>
          <ac:spMkLst>
            <pc:docMk/>
            <pc:sldMk cId="3438033165" sldId="8613"/>
            <ac:spMk id="10" creationId="{29763825-C204-0C44-8755-D0614AA155AC}"/>
          </ac:spMkLst>
        </pc:spChg>
        <pc:spChg chg="mod">
          <ac:chgData name="Joe Levy" userId="07f6968f-bab4-4d2e-9764-593644fb6028" providerId="ADAL" clId="{FDE33AF6-A83C-744F-9504-5E59457BE5DC}" dt="2021-12-08T05:47:16.012" v="452" actId="554"/>
          <ac:spMkLst>
            <pc:docMk/>
            <pc:sldMk cId="3438033165" sldId="8613"/>
            <ac:spMk id="12" creationId="{1DC32C3F-DA0F-774A-8D9B-0F323E008FFC}"/>
          </ac:spMkLst>
        </pc:spChg>
        <pc:spChg chg="mod">
          <ac:chgData name="Joe Levy" userId="07f6968f-bab4-4d2e-9764-593644fb6028" providerId="ADAL" clId="{FDE33AF6-A83C-744F-9504-5E59457BE5DC}" dt="2021-12-08T05:47:22.535" v="453" actId="554"/>
          <ac:spMkLst>
            <pc:docMk/>
            <pc:sldMk cId="3438033165" sldId="8613"/>
            <ac:spMk id="16" creationId="{0A5C6999-2EAC-774E-BC10-0968A7C33A8E}"/>
          </ac:spMkLst>
        </pc:spChg>
        <pc:spChg chg="mod">
          <ac:chgData name="Joe Levy" userId="07f6968f-bab4-4d2e-9764-593644fb6028" providerId="ADAL" clId="{FDE33AF6-A83C-744F-9504-5E59457BE5DC}" dt="2021-12-08T05:47:16.012" v="452" actId="554"/>
          <ac:spMkLst>
            <pc:docMk/>
            <pc:sldMk cId="3438033165" sldId="8613"/>
            <ac:spMk id="17" creationId="{CAB99591-895F-194A-BDAD-4293B68BC639}"/>
          </ac:spMkLst>
        </pc:spChg>
        <pc:spChg chg="mod">
          <ac:chgData name="Joe Levy" userId="07f6968f-bab4-4d2e-9764-593644fb6028" providerId="ADAL" clId="{FDE33AF6-A83C-744F-9504-5E59457BE5DC}" dt="2021-12-08T05:47:22.535" v="453" actId="554"/>
          <ac:spMkLst>
            <pc:docMk/>
            <pc:sldMk cId="3438033165" sldId="8613"/>
            <ac:spMk id="18" creationId="{DB69B877-EFA5-4547-A36B-991883D57EA4}"/>
          </ac:spMkLst>
        </pc:spChg>
        <pc:spChg chg="mod">
          <ac:chgData name="Joe Levy" userId="07f6968f-bab4-4d2e-9764-593644fb6028" providerId="ADAL" clId="{FDE33AF6-A83C-744F-9504-5E59457BE5DC}" dt="2021-12-08T05:47:22.535" v="453" actId="554"/>
          <ac:spMkLst>
            <pc:docMk/>
            <pc:sldMk cId="3438033165" sldId="8613"/>
            <ac:spMk id="19" creationId="{FE2E5EF9-A3FF-D644-8F98-1A37B9A3BF11}"/>
          </ac:spMkLst>
        </pc:spChg>
        <pc:spChg chg="del">
          <ac:chgData name="Joe Levy" userId="07f6968f-bab4-4d2e-9764-593644fb6028" providerId="ADAL" clId="{FDE33AF6-A83C-744F-9504-5E59457BE5DC}" dt="2021-12-08T05:45:32.727" v="440" actId="478"/>
          <ac:spMkLst>
            <pc:docMk/>
            <pc:sldMk cId="3438033165" sldId="8613"/>
            <ac:spMk id="40" creationId="{AE159991-7BE7-A448-9849-297A987AF55C}"/>
          </ac:spMkLst>
        </pc:spChg>
        <pc:spChg chg="add mod">
          <ac:chgData name="Joe Levy" userId="07f6968f-bab4-4d2e-9764-593644fb6028" providerId="ADAL" clId="{FDE33AF6-A83C-744F-9504-5E59457BE5DC}" dt="2021-12-08T05:54:00.326" v="553" actId="20577"/>
          <ac:spMkLst>
            <pc:docMk/>
            <pc:sldMk cId="3438033165" sldId="8613"/>
            <ac:spMk id="42" creationId="{2D4A616E-E89C-2B4A-9A5F-D38B03046359}"/>
          </ac:spMkLst>
        </pc:spChg>
        <pc:spChg chg="add mod">
          <ac:chgData name="Joe Levy" userId="07f6968f-bab4-4d2e-9764-593644fb6028" providerId="ADAL" clId="{FDE33AF6-A83C-744F-9504-5E59457BE5DC}" dt="2021-12-08T05:41:48.283" v="352" actId="554"/>
          <ac:spMkLst>
            <pc:docMk/>
            <pc:sldMk cId="3438033165" sldId="8613"/>
            <ac:spMk id="43" creationId="{617100C6-3DAE-DB47-A6A0-A789D73B0ED7}"/>
          </ac:spMkLst>
        </pc:spChg>
        <pc:spChg chg="del">
          <ac:chgData name="Joe Levy" userId="07f6968f-bab4-4d2e-9764-593644fb6028" providerId="ADAL" clId="{FDE33AF6-A83C-744F-9504-5E59457BE5DC}" dt="2021-12-08T05:45:34.022" v="441" actId="478"/>
          <ac:spMkLst>
            <pc:docMk/>
            <pc:sldMk cId="3438033165" sldId="8613"/>
            <ac:spMk id="44" creationId="{49444E9C-47EC-E549-89E9-77561AC902B0}"/>
          </ac:spMkLst>
        </pc:spChg>
        <pc:spChg chg="del">
          <ac:chgData name="Joe Levy" userId="07f6968f-bab4-4d2e-9764-593644fb6028" providerId="ADAL" clId="{FDE33AF6-A83C-744F-9504-5E59457BE5DC}" dt="2021-12-08T05:45:37.335" v="442" actId="478"/>
          <ac:spMkLst>
            <pc:docMk/>
            <pc:sldMk cId="3438033165" sldId="8613"/>
            <ac:spMk id="45" creationId="{8CC6AD45-5A95-5A40-BBCF-9644461CC83D}"/>
          </ac:spMkLst>
        </pc:spChg>
        <pc:spChg chg="del">
          <ac:chgData name="Joe Levy" userId="07f6968f-bab4-4d2e-9764-593644fb6028" providerId="ADAL" clId="{FDE33AF6-A83C-744F-9504-5E59457BE5DC}" dt="2021-12-08T05:45:31.076" v="439" actId="478"/>
          <ac:spMkLst>
            <pc:docMk/>
            <pc:sldMk cId="3438033165" sldId="8613"/>
            <ac:spMk id="46" creationId="{39B4D1E5-1BA4-4443-9548-A119E162BEAA}"/>
          </ac:spMkLst>
        </pc:spChg>
        <pc:spChg chg="del mod">
          <ac:chgData name="Joe Levy" userId="07f6968f-bab4-4d2e-9764-593644fb6028" providerId="ADAL" clId="{FDE33AF6-A83C-744F-9504-5E59457BE5DC}" dt="2021-12-08T05:51:14.361" v="502" actId="478"/>
          <ac:spMkLst>
            <pc:docMk/>
            <pc:sldMk cId="3438033165" sldId="8613"/>
            <ac:spMk id="47" creationId="{D4F3002E-E4BB-A249-BC3C-3DABBEA7C69F}"/>
          </ac:spMkLst>
        </pc:spChg>
        <pc:spChg chg="del">
          <ac:chgData name="Joe Levy" userId="07f6968f-bab4-4d2e-9764-593644fb6028" providerId="ADAL" clId="{FDE33AF6-A83C-744F-9504-5E59457BE5DC}" dt="2021-12-08T05:45:24.921" v="435" actId="478"/>
          <ac:spMkLst>
            <pc:docMk/>
            <pc:sldMk cId="3438033165" sldId="8613"/>
            <ac:spMk id="48" creationId="{BEC87E3F-F7AD-2743-8B10-3120320C47B4}"/>
          </ac:spMkLst>
        </pc:spChg>
        <pc:spChg chg="del">
          <ac:chgData name="Joe Levy" userId="07f6968f-bab4-4d2e-9764-593644fb6028" providerId="ADAL" clId="{FDE33AF6-A83C-744F-9504-5E59457BE5DC}" dt="2021-12-08T05:45:29.398" v="438" actId="478"/>
          <ac:spMkLst>
            <pc:docMk/>
            <pc:sldMk cId="3438033165" sldId="8613"/>
            <ac:spMk id="49" creationId="{3C49760B-C00A-AB40-849D-109393A93A46}"/>
          </ac:spMkLst>
        </pc:spChg>
        <pc:spChg chg="del">
          <ac:chgData name="Joe Levy" userId="07f6968f-bab4-4d2e-9764-593644fb6028" providerId="ADAL" clId="{FDE33AF6-A83C-744F-9504-5E59457BE5DC}" dt="2021-12-08T05:45:26.666" v="436" actId="478"/>
          <ac:spMkLst>
            <pc:docMk/>
            <pc:sldMk cId="3438033165" sldId="8613"/>
            <ac:spMk id="50" creationId="{03379FB4-50B1-7D47-B9F5-9DB7AEB37E1A}"/>
          </ac:spMkLst>
        </pc:spChg>
        <pc:spChg chg="add del mod">
          <ac:chgData name="Joe Levy" userId="07f6968f-bab4-4d2e-9764-593644fb6028" providerId="ADAL" clId="{FDE33AF6-A83C-744F-9504-5E59457BE5DC}" dt="2021-12-08T05:51:12.295" v="501" actId="478"/>
          <ac:spMkLst>
            <pc:docMk/>
            <pc:sldMk cId="3438033165" sldId="8613"/>
            <ac:spMk id="51" creationId="{8800BAC4-8C4B-CD41-B69E-0E784FB7DEF7}"/>
          </ac:spMkLst>
        </pc:spChg>
        <pc:spChg chg="mod">
          <ac:chgData name="Joe Levy" userId="07f6968f-bab4-4d2e-9764-593644fb6028" providerId="ADAL" clId="{FDE33AF6-A83C-744F-9504-5E59457BE5DC}" dt="2021-12-08T05:47:10.230" v="451" actId="554"/>
          <ac:spMkLst>
            <pc:docMk/>
            <pc:sldMk cId="3438033165" sldId="8613"/>
            <ac:spMk id="57" creationId="{D75C772F-F954-D243-84BC-62875E623365}"/>
          </ac:spMkLst>
        </pc:spChg>
        <pc:spChg chg="del">
          <ac:chgData name="Joe Levy" userId="07f6968f-bab4-4d2e-9764-593644fb6028" providerId="ADAL" clId="{FDE33AF6-A83C-744F-9504-5E59457BE5DC}" dt="2021-12-08T05:45:28.054" v="437" actId="478"/>
          <ac:spMkLst>
            <pc:docMk/>
            <pc:sldMk cId="3438033165" sldId="8613"/>
            <ac:spMk id="59" creationId="{7AE42EBF-7657-D74D-BF03-CD2E7A93A5C8}"/>
          </ac:spMkLst>
        </pc:spChg>
        <pc:cxnChg chg="mod">
          <ac:chgData name="Joe Levy" userId="07f6968f-bab4-4d2e-9764-593644fb6028" providerId="ADAL" clId="{FDE33AF6-A83C-744F-9504-5E59457BE5DC}" dt="2021-12-08T05:47:16.012" v="452" actId="554"/>
          <ac:cxnSpMkLst>
            <pc:docMk/>
            <pc:sldMk cId="3438033165" sldId="8613"/>
            <ac:cxnSpMk id="21" creationId="{9595A90A-DDD7-F64F-9865-FB565FC32736}"/>
          </ac:cxnSpMkLst>
        </pc:cxnChg>
        <pc:cxnChg chg="mod">
          <ac:chgData name="Joe Levy" userId="07f6968f-bab4-4d2e-9764-593644fb6028" providerId="ADAL" clId="{FDE33AF6-A83C-744F-9504-5E59457BE5DC}" dt="2021-12-08T05:55:55.310" v="614" actId="1076"/>
          <ac:cxnSpMkLst>
            <pc:docMk/>
            <pc:sldMk cId="3438033165" sldId="8613"/>
            <ac:cxnSpMk id="22" creationId="{34ADC9E8-6FF5-1C4B-B0BE-71784E3435DD}"/>
          </ac:cxnSpMkLst>
        </pc:cxnChg>
        <pc:cxnChg chg="mod">
          <ac:chgData name="Joe Levy" userId="07f6968f-bab4-4d2e-9764-593644fb6028" providerId="ADAL" clId="{FDE33AF6-A83C-744F-9504-5E59457BE5DC}" dt="2021-12-08T05:47:16.012" v="452" actId="554"/>
          <ac:cxnSpMkLst>
            <pc:docMk/>
            <pc:sldMk cId="3438033165" sldId="8613"/>
            <ac:cxnSpMk id="25" creationId="{DE3A841B-15B2-444D-9F5F-0E7DE38A20BC}"/>
          </ac:cxnSpMkLst>
        </pc:cxnChg>
        <pc:cxnChg chg="mod">
          <ac:chgData name="Joe Levy" userId="07f6968f-bab4-4d2e-9764-593644fb6028" providerId="ADAL" clId="{FDE33AF6-A83C-744F-9504-5E59457BE5DC}" dt="2021-12-08T05:47:16.012" v="452" actId="554"/>
          <ac:cxnSpMkLst>
            <pc:docMk/>
            <pc:sldMk cId="3438033165" sldId="8613"/>
            <ac:cxnSpMk id="30" creationId="{CF4A7FF1-8770-B74D-B20E-BC548A7989B2}"/>
          </ac:cxnSpMkLst>
        </pc:cxnChg>
        <pc:cxnChg chg="mod">
          <ac:chgData name="Joe Levy" userId="07f6968f-bab4-4d2e-9764-593644fb6028" providerId="ADAL" clId="{FDE33AF6-A83C-744F-9504-5E59457BE5DC}" dt="2021-12-08T05:47:22.535" v="453" actId="554"/>
          <ac:cxnSpMkLst>
            <pc:docMk/>
            <pc:sldMk cId="3438033165" sldId="8613"/>
            <ac:cxnSpMk id="34" creationId="{AC57B8BA-E5FB-F343-8A9E-662BDD7ED35C}"/>
          </ac:cxnSpMkLst>
        </pc:cxnChg>
        <pc:cxnChg chg="mod">
          <ac:chgData name="Joe Levy" userId="07f6968f-bab4-4d2e-9764-593644fb6028" providerId="ADAL" clId="{FDE33AF6-A83C-744F-9504-5E59457BE5DC}" dt="2021-12-08T05:47:22.535" v="453" actId="554"/>
          <ac:cxnSpMkLst>
            <pc:docMk/>
            <pc:sldMk cId="3438033165" sldId="8613"/>
            <ac:cxnSpMk id="37" creationId="{83976EAC-EF2A-7645-8F4D-C6F6739EC5AB}"/>
          </ac:cxnSpMkLst>
        </pc:cxnChg>
        <pc:cxnChg chg="mod">
          <ac:chgData name="Joe Levy" userId="07f6968f-bab4-4d2e-9764-593644fb6028" providerId="ADAL" clId="{FDE33AF6-A83C-744F-9504-5E59457BE5DC}" dt="2021-12-08T05:47:22.535" v="453" actId="554"/>
          <ac:cxnSpMkLst>
            <pc:docMk/>
            <pc:sldMk cId="3438033165" sldId="8613"/>
            <ac:cxnSpMk id="41" creationId="{EEF402BC-7C6E-EF46-9728-C0AB62B8CABF}"/>
          </ac:cxnSpMkLst>
        </pc:cxnChg>
        <pc:cxnChg chg="mod">
          <ac:chgData name="Joe Levy" userId="07f6968f-bab4-4d2e-9764-593644fb6028" providerId="ADAL" clId="{FDE33AF6-A83C-744F-9504-5E59457BE5DC}" dt="2021-12-08T05:47:16.012" v="452" actId="554"/>
          <ac:cxnSpMkLst>
            <pc:docMk/>
            <pc:sldMk cId="3438033165" sldId="8613"/>
            <ac:cxnSpMk id="56" creationId="{446DA20C-71F4-1149-91B1-5BE981AFF5E7}"/>
          </ac:cxnSpMkLst>
        </pc:cxnChg>
        <pc:cxnChg chg="mod">
          <ac:chgData name="Joe Levy" userId="07f6968f-bab4-4d2e-9764-593644fb6028" providerId="ADAL" clId="{FDE33AF6-A83C-744F-9504-5E59457BE5DC}" dt="2021-12-08T05:47:10.230" v="451" actId="554"/>
          <ac:cxnSpMkLst>
            <pc:docMk/>
            <pc:sldMk cId="3438033165" sldId="8613"/>
            <ac:cxnSpMk id="60" creationId="{82601D59-52C8-2943-A65D-AB46471941BA}"/>
          </ac:cxnSpMkLst>
        </pc:cxnChg>
      </pc:sldChg>
      <pc:sldChg chg="addSp delSp modSp new del mod">
        <pc:chgData name="Joe Levy" userId="07f6968f-bab4-4d2e-9764-593644fb6028" providerId="ADAL" clId="{FDE33AF6-A83C-744F-9504-5E59457BE5DC}" dt="2021-12-08T05:26:51.127" v="25" actId="2696"/>
        <pc:sldMkLst>
          <pc:docMk/>
          <pc:sldMk cId="3817616115" sldId="8613"/>
        </pc:sldMkLst>
        <pc:spChg chg="del">
          <ac:chgData name="Joe Levy" userId="07f6968f-bab4-4d2e-9764-593644fb6028" providerId="ADAL" clId="{FDE33AF6-A83C-744F-9504-5E59457BE5DC}" dt="2021-12-08T05:25:05.277" v="11"/>
          <ac:spMkLst>
            <pc:docMk/>
            <pc:sldMk cId="3817616115" sldId="8613"/>
            <ac:spMk id="5" creationId="{231F55E9-D160-E44D-ABFC-83DE4F9D11C4}"/>
          </ac:spMkLst>
        </pc:spChg>
        <pc:spChg chg="add del">
          <ac:chgData name="Joe Levy" userId="07f6968f-bab4-4d2e-9764-593644fb6028" providerId="ADAL" clId="{FDE33AF6-A83C-744F-9504-5E59457BE5DC}" dt="2021-12-08T05:25:13.699" v="12" actId="478"/>
          <ac:spMkLst>
            <pc:docMk/>
            <pc:sldMk cId="3817616115" sldId="8613"/>
            <ac:spMk id="7" creationId="{30BAFA41-602E-B04E-BE09-FC8864E17458}"/>
          </ac:spMkLst>
        </pc:spChg>
        <pc:spChg chg="add del mod">
          <ac:chgData name="Joe Levy" userId="07f6968f-bab4-4d2e-9764-593644fb6028" providerId="ADAL" clId="{FDE33AF6-A83C-744F-9504-5E59457BE5DC}" dt="2021-12-08T05:25:38.100" v="19"/>
          <ac:spMkLst>
            <pc:docMk/>
            <pc:sldMk cId="3817616115" sldId="8613"/>
            <ac:spMk id="8" creationId="{6B4417DC-2B09-6942-9B5D-0DB39DFA588E}"/>
          </ac:spMkLst>
        </pc:spChg>
        <pc:spChg chg="add del mod">
          <ac:chgData name="Joe Levy" userId="07f6968f-bab4-4d2e-9764-593644fb6028" providerId="ADAL" clId="{FDE33AF6-A83C-744F-9504-5E59457BE5DC}" dt="2021-12-08T05:25:35.479" v="17"/>
          <ac:spMkLst>
            <pc:docMk/>
            <pc:sldMk cId="3817616115" sldId="8613"/>
            <ac:spMk id="10" creationId="{6EEE1573-4EDC-B046-A441-C94F4921E70F}"/>
          </ac:spMkLst>
        </pc:spChg>
        <pc:graphicFrameChg chg="add del mod">
          <ac:chgData name="Joe Levy" userId="07f6968f-bab4-4d2e-9764-593644fb6028" providerId="ADAL" clId="{FDE33AF6-A83C-744F-9504-5E59457BE5DC}" dt="2021-12-08T05:25:13.699" v="12" actId="478"/>
          <ac:graphicFrameMkLst>
            <pc:docMk/>
            <pc:sldMk cId="3817616115" sldId="8613"/>
            <ac:graphicFrameMk id="6" creationId="{AF784D6A-6237-3A41-9E43-3AC685A59FD4}"/>
          </ac:graphicFrameMkLst>
        </pc:graphicFrameChg>
        <pc:graphicFrameChg chg="add del mod">
          <ac:chgData name="Joe Levy" userId="07f6968f-bab4-4d2e-9764-593644fb6028" providerId="ADAL" clId="{FDE33AF6-A83C-744F-9504-5E59457BE5DC}" dt="2021-12-08T05:25:35.479" v="17"/>
          <ac:graphicFrameMkLst>
            <pc:docMk/>
            <pc:sldMk cId="3817616115" sldId="8613"/>
            <ac:graphicFrameMk id="9" creationId="{DD7C3D47-AC4B-4544-AF26-77A9A0988BB6}"/>
          </ac:graphicFrameMkLst>
        </pc:graphicFrameChg>
        <pc:graphicFrameChg chg="add mod modGraphic">
          <ac:chgData name="Joe Levy" userId="07f6968f-bab4-4d2e-9764-593644fb6028" providerId="ADAL" clId="{FDE33AF6-A83C-744F-9504-5E59457BE5DC}" dt="2021-12-08T05:26:48.112" v="24" actId="6549"/>
          <ac:graphicFrameMkLst>
            <pc:docMk/>
            <pc:sldMk cId="3817616115" sldId="8613"/>
            <ac:graphicFrameMk id="11" creationId="{75ACED9A-4203-B146-B8CC-D3C999509D34}"/>
          </ac:graphicFrameMkLst>
        </pc:graphicFrameChg>
      </pc:sldChg>
      <pc:sldChg chg="modSp add mod">
        <pc:chgData name="Joe Levy" userId="07f6968f-bab4-4d2e-9764-593644fb6028" providerId="ADAL" clId="{FDE33AF6-A83C-744F-9504-5E59457BE5DC}" dt="2021-12-08T05:47:41.799" v="456" actId="554"/>
        <pc:sldMkLst>
          <pc:docMk/>
          <pc:sldMk cId="2651265280" sldId="8614"/>
        </pc:sldMkLst>
        <pc:spChg chg="mod">
          <ac:chgData name="Joe Levy" userId="07f6968f-bab4-4d2e-9764-593644fb6028" providerId="ADAL" clId="{FDE33AF6-A83C-744F-9504-5E59457BE5DC}" dt="2021-12-08T05:34:07.521" v="117" actId="20577"/>
          <ac:spMkLst>
            <pc:docMk/>
            <pc:sldMk cId="2651265280" sldId="8614"/>
            <ac:spMk id="2" creationId="{3FF69E28-C2BA-4448-B6C2-D5E1BE423B88}"/>
          </ac:spMkLst>
        </pc:spChg>
        <pc:spChg chg="mod">
          <ac:chgData name="Joe Levy" userId="07f6968f-bab4-4d2e-9764-593644fb6028" providerId="ADAL" clId="{FDE33AF6-A83C-744F-9504-5E59457BE5DC}" dt="2021-12-08T05:47:35.469" v="455" actId="554"/>
          <ac:spMkLst>
            <pc:docMk/>
            <pc:sldMk cId="2651265280" sldId="8614"/>
            <ac:spMk id="6" creationId="{BE517F9B-A9DD-C044-953B-8B05CF9541DE}"/>
          </ac:spMkLst>
        </pc:spChg>
        <pc:spChg chg="mod">
          <ac:chgData name="Joe Levy" userId="07f6968f-bab4-4d2e-9764-593644fb6028" providerId="ADAL" clId="{FDE33AF6-A83C-744F-9504-5E59457BE5DC}" dt="2021-12-08T05:47:29.660" v="454" actId="554"/>
          <ac:spMkLst>
            <pc:docMk/>
            <pc:sldMk cId="2651265280" sldId="8614"/>
            <ac:spMk id="8" creationId="{F26290F6-3ADE-9F4E-8613-5964937CA6D9}"/>
          </ac:spMkLst>
        </pc:spChg>
        <pc:spChg chg="mod">
          <ac:chgData name="Joe Levy" userId="07f6968f-bab4-4d2e-9764-593644fb6028" providerId="ADAL" clId="{FDE33AF6-A83C-744F-9504-5E59457BE5DC}" dt="2021-12-08T05:47:29.660" v="454" actId="554"/>
          <ac:spMkLst>
            <pc:docMk/>
            <pc:sldMk cId="2651265280" sldId="8614"/>
            <ac:spMk id="10" creationId="{29763825-C204-0C44-8755-D0614AA155AC}"/>
          </ac:spMkLst>
        </pc:spChg>
        <pc:spChg chg="mod">
          <ac:chgData name="Joe Levy" userId="07f6968f-bab4-4d2e-9764-593644fb6028" providerId="ADAL" clId="{FDE33AF6-A83C-744F-9504-5E59457BE5DC}" dt="2021-12-08T05:47:35.469" v="455" actId="554"/>
          <ac:spMkLst>
            <pc:docMk/>
            <pc:sldMk cId="2651265280" sldId="8614"/>
            <ac:spMk id="12" creationId="{1DC32C3F-DA0F-774A-8D9B-0F323E008FFC}"/>
          </ac:spMkLst>
        </pc:spChg>
        <pc:spChg chg="mod">
          <ac:chgData name="Joe Levy" userId="07f6968f-bab4-4d2e-9764-593644fb6028" providerId="ADAL" clId="{FDE33AF6-A83C-744F-9504-5E59457BE5DC}" dt="2021-12-08T05:47:41.799" v="456" actId="554"/>
          <ac:spMkLst>
            <pc:docMk/>
            <pc:sldMk cId="2651265280" sldId="8614"/>
            <ac:spMk id="16" creationId="{0A5C6999-2EAC-774E-BC10-0968A7C33A8E}"/>
          </ac:spMkLst>
        </pc:spChg>
        <pc:spChg chg="mod">
          <ac:chgData name="Joe Levy" userId="07f6968f-bab4-4d2e-9764-593644fb6028" providerId="ADAL" clId="{FDE33AF6-A83C-744F-9504-5E59457BE5DC}" dt="2021-12-08T05:47:35.469" v="455" actId="554"/>
          <ac:spMkLst>
            <pc:docMk/>
            <pc:sldMk cId="2651265280" sldId="8614"/>
            <ac:spMk id="17" creationId="{CAB99591-895F-194A-BDAD-4293B68BC639}"/>
          </ac:spMkLst>
        </pc:spChg>
        <pc:spChg chg="mod">
          <ac:chgData name="Joe Levy" userId="07f6968f-bab4-4d2e-9764-593644fb6028" providerId="ADAL" clId="{FDE33AF6-A83C-744F-9504-5E59457BE5DC}" dt="2021-12-08T05:47:41.799" v="456" actId="554"/>
          <ac:spMkLst>
            <pc:docMk/>
            <pc:sldMk cId="2651265280" sldId="8614"/>
            <ac:spMk id="18" creationId="{DB69B877-EFA5-4547-A36B-991883D57EA4}"/>
          </ac:spMkLst>
        </pc:spChg>
        <pc:spChg chg="mod">
          <ac:chgData name="Joe Levy" userId="07f6968f-bab4-4d2e-9764-593644fb6028" providerId="ADAL" clId="{FDE33AF6-A83C-744F-9504-5E59457BE5DC}" dt="2021-12-08T05:47:41.799" v="456" actId="554"/>
          <ac:spMkLst>
            <pc:docMk/>
            <pc:sldMk cId="2651265280" sldId="8614"/>
            <ac:spMk id="19" creationId="{FE2E5EF9-A3FF-D644-8F98-1A37B9A3BF11}"/>
          </ac:spMkLst>
        </pc:spChg>
        <pc:spChg chg="mod">
          <ac:chgData name="Joe Levy" userId="07f6968f-bab4-4d2e-9764-593644fb6028" providerId="ADAL" clId="{FDE33AF6-A83C-744F-9504-5E59457BE5DC}" dt="2021-12-08T05:47:29.660" v="454" actId="554"/>
          <ac:spMkLst>
            <pc:docMk/>
            <pc:sldMk cId="2651265280" sldId="8614"/>
            <ac:spMk id="57" creationId="{D75C772F-F954-D243-84BC-62875E623365}"/>
          </ac:spMkLst>
        </pc:spChg>
        <pc:cxnChg chg="mod">
          <ac:chgData name="Joe Levy" userId="07f6968f-bab4-4d2e-9764-593644fb6028" providerId="ADAL" clId="{FDE33AF6-A83C-744F-9504-5E59457BE5DC}" dt="2021-12-08T05:47:35.469" v="455" actId="554"/>
          <ac:cxnSpMkLst>
            <pc:docMk/>
            <pc:sldMk cId="2651265280" sldId="8614"/>
            <ac:cxnSpMk id="21" creationId="{9595A90A-DDD7-F64F-9865-FB565FC32736}"/>
          </ac:cxnSpMkLst>
        </pc:cxnChg>
        <pc:cxnChg chg="mod">
          <ac:chgData name="Joe Levy" userId="07f6968f-bab4-4d2e-9764-593644fb6028" providerId="ADAL" clId="{FDE33AF6-A83C-744F-9504-5E59457BE5DC}" dt="2021-12-08T05:47:29.660" v="454" actId="554"/>
          <ac:cxnSpMkLst>
            <pc:docMk/>
            <pc:sldMk cId="2651265280" sldId="8614"/>
            <ac:cxnSpMk id="22" creationId="{34ADC9E8-6FF5-1C4B-B0BE-71784E3435DD}"/>
          </ac:cxnSpMkLst>
        </pc:cxnChg>
        <pc:cxnChg chg="mod">
          <ac:chgData name="Joe Levy" userId="07f6968f-bab4-4d2e-9764-593644fb6028" providerId="ADAL" clId="{FDE33AF6-A83C-744F-9504-5E59457BE5DC}" dt="2021-12-08T05:47:35.469" v="455" actId="554"/>
          <ac:cxnSpMkLst>
            <pc:docMk/>
            <pc:sldMk cId="2651265280" sldId="8614"/>
            <ac:cxnSpMk id="25" creationId="{DE3A841B-15B2-444D-9F5F-0E7DE38A20BC}"/>
          </ac:cxnSpMkLst>
        </pc:cxnChg>
        <pc:cxnChg chg="mod">
          <ac:chgData name="Joe Levy" userId="07f6968f-bab4-4d2e-9764-593644fb6028" providerId="ADAL" clId="{FDE33AF6-A83C-744F-9504-5E59457BE5DC}" dt="2021-12-08T05:47:35.469" v="455" actId="554"/>
          <ac:cxnSpMkLst>
            <pc:docMk/>
            <pc:sldMk cId="2651265280" sldId="8614"/>
            <ac:cxnSpMk id="30" creationId="{CF4A7FF1-8770-B74D-B20E-BC548A7989B2}"/>
          </ac:cxnSpMkLst>
        </pc:cxnChg>
        <pc:cxnChg chg="mod">
          <ac:chgData name="Joe Levy" userId="07f6968f-bab4-4d2e-9764-593644fb6028" providerId="ADAL" clId="{FDE33AF6-A83C-744F-9504-5E59457BE5DC}" dt="2021-12-08T05:47:41.799" v="456" actId="554"/>
          <ac:cxnSpMkLst>
            <pc:docMk/>
            <pc:sldMk cId="2651265280" sldId="8614"/>
            <ac:cxnSpMk id="34" creationId="{AC57B8BA-E5FB-F343-8A9E-662BDD7ED35C}"/>
          </ac:cxnSpMkLst>
        </pc:cxnChg>
        <pc:cxnChg chg="mod">
          <ac:chgData name="Joe Levy" userId="07f6968f-bab4-4d2e-9764-593644fb6028" providerId="ADAL" clId="{FDE33AF6-A83C-744F-9504-5E59457BE5DC}" dt="2021-12-08T05:47:41.799" v="456" actId="554"/>
          <ac:cxnSpMkLst>
            <pc:docMk/>
            <pc:sldMk cId="2651265280" sldId="8614"/>
            <ac:cxnSpMk id="37" creationId="{83976EAC-EF2A-7645-8F4D-C6F6739EC5AB}"/>
          </ac:cxnSpMkLst>
        </pc:cxnChg>
        <pc:cxnChg chg="mod">
          <ac:chgData name="Joe Levy" userId="07f6968f-bab4-4d2e-9764-593644fb6028" providerId="ADAL" clId="{FDE33AF6-A83C-744F-9504-5E59457BE5DC}" dt="2021-12-08T05:47:41.799" v="456" actId="554"/>
          <ac:cxnSpMkLst>
            <pc:docMk/>
            <pc:sldMk cId="2651265280" sldId="8614"/>
            <ac:cxnSpMk id="41" creationId="{EEF402BC-7C6E-EF46-9728-C0AB62B8CABF}"/>
          </ac:cxnSpMkLst>
        </pc:cxnChg>
        <pc:cxnChg chg="mod">
          <ac:chgData name="Joe Levy" userId="07f6968f-bab4-4d2e-9764-593644fb6028" providerId="ADAL" clId="{FDE33AF6-A83C-744F-9504-5E59457BE5DC}" dt="2021-12-08T05:47:35.469" v="455" actId="554"/>
          <ac:cxnSpMkLst>
            <pc:docMk/>
            <pc:sldMk cId="2651265280" sldId="8614"/>
            <ac:cxnSpMk id="56" creationId="{446DA20C-71F4-1149-91B1-5BE981AFF5E7}"/>
          </ac:cxnSpMkLst>
        </pc:cxnChg>
        <pc:cxnChg chg="mod">
          <ac:chgData name="Joe Levy" userId="07f6968f-bab4-4d2e-9764-593644fb6028" providerId="ADAL" clId="{FDE33AF6-A83C-744F-9504-5E59457BE5DC}" dt="2021-12-08T05:47:29.660" v="454" actId="554"/>
          <ac:cxnSpMkLst>
            <pc:docMk/>
            <pc:sldMk cId="2651265280" sldId="8614"/>
            <ac:cxnSpMk id="60" creationId="{82601D59-52C8-2943-A65D-AB46471941BA}"/>
          </ac:cxnSpMkLst>
        </pc:cxnChg>
      </pc:sldChg>
      <pc:sldChg chg="addSp modSp add mod">
        <pc:chgData name="Joe Levy" userId="07f6968f-bab4-4d2e-9764-593644fb6028" providerId="ADAL" clId="{FDE33AF6-A83C-744F-9504-5E59457BE5DC}" dt="2021-12-08T06:04:02.940" v="805" actId="20577"/>
        <pc:sldMkLst>
          <pc:docMk/>
          <pc:sldMk cId="2761752216" sldId="8615"/>
        </pc:sldMkLst>
        <pc:spChg chg="mod">
          <ac:chgData name="Joe Levy" userId="07f6968f-bab4-4d2e-9764-593644fb6028" providerId="ADAL" clId="{FDE33AF6-A83C-744F-9504-5E59457BE5DC}" dt="2021-12-08T06:03:35.910" v="801" actId="20577"/>
          <ac:spMkLst>
            <pc:docMk/>
            <pc:sldMk cId="2761752216" sldId="8615"/>
            <ac:spMk id="2" creationId="{3FF69E28-C2BA-4448-B6C2-D5E1BE423B88}"/>
          </ac:spMkLst>
        </pc:spChg>
        <pc:spChg chg="mod">
          <ac:chgData name="Joe Levy" userId="07f6968f-bab4-4d2e-9764-593644fb6028" providerId="ADAL" clId="{FDE33AF6-A83C-744F-9504-5E59457BE5DC}" dt="2021-12-08T06:04:02.940" v="805" actId="20577"/>
          <ac:spMkLst>
            <pc:docMk/>
            <pc:sldMk cId="2761752216" sldId="8615"/>
            <ac:spMk id="8" creationId="{F26290F6-3ADE-9F4E-8613-5964937CA6D9}"/>
          </ac:spMkLst>
        </pc:spChg>
        <pc:spChg chg="add mod">
          <ac:chgData name="Joe Levy" userId="07f6968f-bab4-4d2e-9764-593644fb6028" providerId="ADAL" clId="{FDE33AF6-A83C-744F-9504-5E59457BE5DC}" dt="2021-12-08T06:03:30.221" v="793"/>
          <ac:spMkLst>
            <pc:docMk/>
            <pc:sldMk cId="2761752216" sldId="8615"/>
            <ac:spMk id="31" creationId="{2F072AF6-E2DB-8846-97A4-C334D651D8DD}"/>
          </ac:spMkLst>
        </pc:spChg>
        <pc:spChg chg="add mod">
          <ac:chgData name="Joe Levy" userId="07f6968f-bab4-4d2e-9764-593644fb6028" providerId="ADAL" clId="{FDE33AF6-A83C-744F-9504-5E59457BE5DC}" dt="2021-12-08T06:03:30.221" v="793"/>
          <ac:spMkLst>
            <pc:docMk/>
            <pc:sldMk cId="2761752216" sldId="8615"/>
            <ac:spMk id="32" creationId="{EDD78380-7835-2543-A0F2-18FD73A10462}"/>
          </ac:spMkLst>
        </pc:spChg>
      </pc:sldChg>
      <pc:sldChg chg="add del">
        <pc:chgData name="Joe Levy" userId="07f6968f-bab4-4d2e-9764-593644fb6028" providerId="ADAL" clId="{FDE33AF6-A83C-744F-9504-5E59457BE5DC}" dt="2021-12-08T06:02:56.057" v="759" actId="2696"/>
        <pc:sldMkLst>
          <pc:docMk/>
          <pc:sldMk cId="3453312504" sldId="8615"/>
        </pc:sldMkLst>
      </pc:sldChg>
      <pc:sldChg chg="addSp delSp modSp add del mod">
        <pc:chgData name="Joe Levy" userId="07f6968f-bab4-4d2e-9764-593644fb6028" providerId="ADAL" clId="{FDE33AF6-A83C-744F-9504-5E59457BE5DC}" dt="2021-12-08T06:02:16.156" v="727" actId="2696"/>
        <pc:sldMkLst>
          <pc:docMk/>
          <pc:sldMk cId="4261857042" sldId="8615"/>
        </pc:sldMkLst>
        <pc:spChg chg="add del mod">
          <ac:chgData name="Joe Levy" userId="07f6968f-bab4-4d2e-9764-593644fb6028" providerId="ADAL" clId="{FDE33AF6-A83C-744F-9504-5E59457BE5DC}" dt="2021-12-08T06:01:59.494" v="726" actId="478"/>
          <ac:spMkLst>
            <pc:docMk/>
            <pc:sldMk cId="4261857042" sldId="8615"/>
            <ac:spMk id="31" creationId="{512F79B9-E1EA-8741-A751-F87CD9765FA7}"/>
          </ac:spMkLst>
        </pc:spChg>
        <pc:spChg chg="add mod">
          <ac:chgData name="Joe Levy" userId="07f6968f-bab4-4d2e-9764-593644fb6028" providerId="ADAL" clId="{FDE33AF6-A83C-744F-9504-5E59457BE5DC}" dt="2021-12-08T06:01:54.278" v="724"/>
          <ac:spMkLst>
            <pc:docMk/>
            <pc:sldMk cId="4261857042" sldId="8615"/>
            <ac:spMk id="32" creationId="{BACA8203-26E2-BE43-92A1-927A7BEFB7C8}"/>
          </ac:spMkLst>
        </pc:spChg>
        <pc:spChg chg="add mod">
          <ac:chgData name="Joe Levy" userId="07f6968f-bab4-4d2e-9764-593644fb6028" providerId="ADAL" clId="{FDE33AF6-A83C-744F-9504-5E59457BE5DC}" dt="2021-12-08T06:01:54.278" v="724"/>
          <ac:spMkLst>
            <pc:docMk/>
            <pc:sldMk cId="4261857042" sldId="8615"/>
            <ac:spMk id="33" creationId="{D446E4E9-9E70-8349-91F1-03B22AEC295E}"/>
          </ac:spMkLst>
        </pc:spChg>
      </pc:sldChg>
    </pc:docChg>
  </pc:docChgLst>
  <pc:docChgLst>
    <pc:chgData name="Rob Harrison" userId="e4c20a25-bf36-4813-b963-2887a820999a" providerId="ADAL" clId="{5702B8DA-D53C-42B3-B8E6-CAB6760ECBFD}"/>
    <pc:docChg chg="undo redo custSel addSld delSld modSld sldOrd modSection">
      <pc:chgData name="Rob Harrison" userId="e4c20a25-bf36-4813-b963-2887a820999a" providerId="ADAL" clId="{5702B8DA-D53C-42B3-B8E6-CAB6760ECBFD}" dt="2022-01-26T16:00:19.704" v="6383" actId="20577"/>
      <pc:docMkLst>
        <pc:docMk/>
      </pc:docMkLst>
      <pc:sldChg chg="delSp del mod ord">
        <pc:chgData name="Rob Harrison" userId="e4c20a25-bf36-4813-b963-2887a820999a" providerId="ADAL" clId="{5702B8DA-D53C-42B3-B8E6-CAB6760ECBFD}" dt="2022-01-14T13:55:28.791" v="3267" actId="47"/>
        <pc:sldMkLst>
          <pc:docMk/>
          <pc:sldMk cId="810587159" sldId="5628"/>
        </pc:sldMkLst>
        <pc:spChg chg="del">
          <ac:chgData name="Rob Harrison" userId="e4c20a25-bf36-4813-b963-2887a820999a" providerId="ADAL" clId="{5702B8DA-D53C-42B3-B8E6-CAB6760ECBFD}" dt="2022-01-14T13:54:57.705" v="3264" actId="478"/>
          <ac:spMkLst>
            <pc:docMk/>
            <pc:sldMk cId="810587159" sldId="5628"/>
            <ac:spMk id="6" creationId="{3613E5EE-2B28-411F-9A00-478138A458D2}"/>
          </ac:spMkLst>
        </pc:spChg>
      </pc:sldChg>
      <pc:sldChg chg="del">
        <pc:chgData name="Rob Harrison" userId="e4c20a25-bf36-4813-b963-2887a820999a" providerId="ADAL" clId="{5702B8DA-D53C-42B3-B8E6-CAB6760ECBFD}" dt="2022-01-19T16:03:08.446" v="3385" actId="47"/>
        <pc:sldMkLst>
          <pc:docMk/>
          <pc:sldMk cId="1958027169" sldId="8308"/>
        </pc:sldMkLst>
      </pc:sldChg>
      <pc:sldChg chg="modSp mod">
        <pc:chgData name="Rob Harrison" userId="e4c20a25-bf36-4813-b963-2887a820999a" providerId="ADAL" clId="{5702B8DA-D53C-42B3-B8E6-CAB6760ECBFD}" dt="2022-01-13T19:10:29.297" v="645" actId="6549"/>
        <pc:sldMkLst>
          <pc:docMk/>
          <pc:sldMk cId="2201856258" sldId="8313"/>
        </pc:sldMkLst>
        <pc:graphicFrameChg chg="modGraphic">
          <ac:chgData name="Rob Harrison" userId="e4c20a25-bf36-4813-b963-2887a820999a" providerId="ADAL" clId="{5702B8DA-D53C-42B3-B8E6-CAB6760ECBFD}" dt="2022-01-13T19:10:29.297" v="645" actId="6549"/>
          <ac:graphicFrameMkLst>
            <pc:docMk/>
            <pc:sldMk cId="2201856258" sldId="8313"/>
            <ac:graphicFrameMk id="7" creationId="{EB325A01-9D37-FB4E-A720-55EDA1576992}"/>
          </ac:graphicFrameMkLst>
        </pc:graphicFrameChg>
      </pc:sldChg>
      <pc:sldChg chg="addSp delSp modSp mod">
        <pc:chgData name="Rob Harrison" userId="e4c20a25-bf36-4813-b963-2887a820999a" providerId="ADAL" clId="{5702B8DA-D53C-42B3-B8E6-CAB6760ECBFD}" dt="2022-01-20T12:08:15.181" v="5839" actId="20577"/>
        <pc:sldMkLst>
          <pc:docMk/>
          <pc:sldMk cId="1679625491" sldId="8605"/>
        </pc:sldMkLst>
        <pc:spChg chg="mod">
          <ac:chgData name="Rob Harrison" userId="e4c20a25-bf36-4813-b963-2887a820999a" providerId="ADAL" clId="{5702B8DA-D53C-42B3-B8E6-CAB6760ECBFD}" dt="2022-01-20T09:50:42.748" v="4946" actId="20577"/>
          <ac:spMkLst>
            <pc:docMk/>
            <pc:sldMk cId="1679625491" sldId="8605"/>
            <ac:spMk id="2" creationId="{E1B99BE2-EA82-9640-9A46-124FDFC6B81B}"/>
          </ac:spMkLst>
        </pc:spChg>
        <pc:spChg chg="mod">
          <ac:chgData name="Rob Harrison" userId="e4c20a25-bf36-4813-b963-2887a820999a" providerId="ADAL" clId="{5702B8DA-D53C-42B3-B8E6-CAB6760ECBFD}" dt="2022-01-20T12:04:40.050" v="5757" actId="1036"/>
          <ac:spMkLst>
            <pc:docMk/>
            <pc:sldMk cId="1679625491" sldId="8605"/>
            <ac:spMk id="3" creationId="{17D80160-0857-4517-A6E7-F2607B379ED3}"/>
          </ac:spMkLst>
        </pc:spChg>
        <pc:spChg chg="mod">
          <ac:chgData name="Rob Harrison" userId="e4c20a25-bf36-4813-b963-2887a820999a" providerId="ADAL" clId="{5702B8DA-D53C-42B3-B8E6-CAB6760ECBFD}" dt="2022-01-20T12:04:40.050" v="5757" actId="1036"/>
          <ac:spMkLst>
            <pc:docMk/>
            <pc:sldMk cId="1679625491" sldId="8605"/>
            <ac:spMk id="4" creationId="{511D24ED-AF65-45F5-9059-008DD6EF4866}"/>
          </ac:spMkLst>
        </pc:spChg>
        <pc:spChg chg="add mod">
          <ac:chgData name="Rob Harrison" userId="e4c20a25-bf36-4813-b963-2887a820999a" providerId="ADAL" clId="{5702B8DA-D53C-42B3-B8E6-CAB6760ECBFD}" dt="2022-01-20T12:04:40.050" v="5757" actId="1036"/>
          <ac:spMkLst>
            <pc:docMk/>
            <pc:sldMk cId="1679625491" sldId="8605"/>
            <ac:spMk id="5" creationId="{CC4CF1E3-299F-4F82-967A-7B7046E16645}"/>
          </ac:spMkLst>
        </pc:spChg>
        <pc:spChg chg="mod">
          <ac:chgData name="Rob Harrison" userId="e4c20a25-bf36-4813-b963-2887a820999a" providerId="ADAL" clId="{5702B8DA-D53C-42B3-B8E6-CAB6760ECBFD}" dt="2022-01-20T12:04:34.997" v="5742" actId="1035"/>
          <ac:spMkLst>
            <pc:docMk/>
            <pc:sldMk cId="1679625491" sldId="8605"/>
            <ac:spMk id="6" creationId="{C03FCB52-7ABF-4840-BF8D-41D3D3CB2436}"/>
          </ac:spMkLst>
        </pc:spChg>
        <pc:spChg chg="mod">
          <ac:chgData name="Rob Harrison" userId="e4c20a25-bf36-4813-b963-2887a820999a" providerId="ADAL" clId="{5702B8DA-D53C-42B3-B8E6-CAB6760ECBFD}" dt="2022-01-20T12:04:34.997" v="5742" actId="1035"/>
          <ac:spMkLst>
            <pc:docMk/>
            <pc:sldMk cId="1679625491" sldId="8605"/>
            <ac:spMk id="7" creationId="{3C2253C9-9990-8D40-9804-44C85E88D8BD}"/>
          </ac:spMkLst>
        </pc:spChg>
        <pc:spChg chg="add del mod">
          <ac:chgData name="Rob Harrison" userId="e4c20a25-bf36-4813-b963-2887a820999a" providerId="ADAL" clId="{5702B8DA-D53C-42B3-B8E6-CAB6760ECBFD}" dt="2022-01-20T09:44:27.921" v="4774" actId="478"/>
          <ac:spMkLst>
            <pc:docMk/>
            <pc:sldMk cId="1679625491" sldId="8605"/>
            <ac:spMk id="21" creationId="{77A08B5D-9403-429C-B98B-D8ECE849C0DC}"/>
          </ac:spMkLst>
        </pc:spChg>
        <pc:spChg chg="del">
          <ac:chgData name="Rob Harrison" userId="e4c20a25-bf36-4813-b963-2887a820999a" providerId="ADAL" clId="{5702B8DA-D53C-42B3-B8E6-CAB6760ECBFD}" dt="2022-01-20T09:44:32.747" v="4775" actId="478"/>
          <ac:spMkLst>
            <pc:docMk/>
            <pc:sldMk cId="1679625491" sldId="8605"/>
            <ac:spMk id="22" creationId="{26094951-5D61-E447-95F9-55407A647BA2}"/>
          </ac:spMkLst>
        </pc:spChg>
        <pc:spChg chg="add mod">
          <ac:chgData name="Rob Harrison" userId="e4c20a25-bf36-4813-b963-2887a820999a" providerId="ADAL" clId="{5702B8DA-D53C-42B3-B8E6-CAB6760ECBFD}" dt="2022-01-20T12:04:40.050" v="5757" actId="1036"/>
          <ac:spMkLst>
            <pc:docMk/>
            <pc:sldMk cId="1679625491" sldId="8605"/>
            <ac:spMk id="25" creationId="{1C34BC54-ED69-4761-8B15-DD335C567DF6}"/>
          </ac:spMkLst>
        </pc:spChg>
        <pc:spChg chg="del">
          <ac:chgData name="Rob Harrison" userId="e4c20a25-bf36-4813-b963-2887a820999a" providerId="ADAL" clId="{5702B8DA-D53C-42B3-B8E6-CAB6760ECBFD}" dt="2022-01-20T09:44:34.919" v="4776" actId="478"/>
          <ac:spMkLst>
            <pc:docMk/>
            <pc:sldMk cId="1679625491" sldId="8605"/>
            <ac:spMk id="26" creationId="{E8569BB2-E1D1-B147-8BC0-3A6ABA63F5C5}"/>
          </ac:spMkLst>
        </pc:spChg>
        <pc:spChg chg="add mod">
          <ac:chgData name="Rob Harrison" userId="e4c20a25-bf36-4813-b963-2887a820999a" providerId="ADAL" clId="{5702B8DA-D53C-42B3-B8E6-CAB6760ECBFD}" dt="2022-01-20T12:08:15.181" v="5839" actId="20577"/>
          <ac:spMkLst>
            <pc:docMk/>
            <pc:sldMk cId="1679625491" sldId="8605"/>
            <ac:spMk id="27" creationId="{4E276CFA-CF9B-4548-B1DA-DBE0B90069A2}"/>
          </ac:spMkLst>
        </pc:spChg>
        <pc:spChg chg="mod">
          <ac:chgData name="Rob Harrison" userId="e4c20a25-bf36-4813-b963-2887a820999a" providerId="ADAL" clId="{5702B8DA-D53C-42B3-B8E6-CAB6760ECBFD}" dt="2022-01-20T12:04:42.627" v="5759" actId="1035"/>
          <ac:spMkLst>
            <pc:docMk/>
            <pc:sldMk cId="1679625491" sldId="8605"/>
            <ac:spMk id="34" creationId="{411B92DC-3A61-DE42-A349-99603A41736C}"/>
          </ac:spMkLst>
        </pc:spChg>
        <pc:spChg chg="add mod">
          <ac:chgData name="Rob Harrison" userId="e4c20a25-bf36-4813-b963-2887a820999a" providerId="ADAL" clId="{5702B8DA-D53C-42B3-B8E6-CAB6760ECBFD}" dt="2022-01-20T12:06:13.720" v="5801" actId="1076"/>
          <ac:spMkLst>
            <pc:docMk/>
            <pc:sldMk cId="1679625491" sldId="8605"/>
            <ac:spMk id="35" creationId="{F73DB743-58AE-4056-8B16-4FB43CA04E3C}"/>
          </ac:spMkLst>
        </pc:spChg>
        <pc:spChg chg="add mod">
          <ac:chgData name="Rob Harrison" userId="e4c20a25-bf36-4813-b963-2887a820999a" providerId="ADAL" clId="{5702B8DA-D53C-42B3-B8E6-CAB6760ECBFD}" dt="2022-01-20T12:07:25.012" v="5827" actId="20577"/>
          <ac:spMkLst>
            <pc:docMk/>
            <pc:sldMk cId="1679625491" sldId="8605"/>
            <ac:spMk id="36" creationId="{97158341-CB4D-49CC-9E72-13D5F1DC4C0D}"/>
          </ac:spMkLst>
        </pc:spChg>
        <pc:spChg chg="mod">
          <ac:chgData name="Rob Harrison" userId="e4c20a25-bf36-4813-b963-2887a820999a" providerId="ADAL" clId="{5702B8DA-D53C-42B3-B8E6-CAB6760ECBFD}" dt="2022-01-20T12:07:46.306" v="5835" actId="20577"/>
          <ac:spMkLst>
            <pc:docMk/>
            <pc:sldMk cId="1679625491" sldId="8605"/>
            <ac:spMk id="41" creationId="{0133622C-03A6-4B43-B069-DA029939DFCA}"/>
          </ac:spMkLst>
        </pc:spChg>
        <pc:spChg chg="add mod">
          <ac:chgData name="Rob Harrison" userId="e4c20a25-bf36-4813-b963-2887a820999a" providerId="ADAL" clId="{5702B8DA-D53C-42B3-B8E6-CAB6760ECBFD}" dt="2022-01-20T12:04:40.050" v="5757" actId="1036"/>
          <ac:spMkLst>
            <pc:docMk/>
            <pc:sldMk cId="1679625491" sldId="8605"/>
            <ac:spMk id="46" creationId="{24538561-0BB8-48CC-B723-257C983A6581}"/>
          </ac:spMkLst>
        </pc:spChg>
        <pc:picChg chg="mod">
          <ac:chgData name="Rob Harrison" userId="e4c20a25-bf36-4813-b963-2887a820999a" providerId="ADAL" clId="{5702B8DA-D53C-42B3-B8E6-CAB6760ECBFD}" dt="2022-01-20T12:04:40.050" v="5757" actId="1036"/>
          <ac:picMkLst>
            <pc:docMk/>
            <pc:sldMk cId="1679625491" sldId="8605"/>
            <ac:picMk id="18" creationId="{2376B43F-0F10-44A4-A61D-D9533B652020}"/>
          </ac:picMkLst>
        </pc:picChg>
        <pc:picChg chg="add del mod">
          <ac:chgData name="Rob Harrison" userId="e4c20a25-bf36-4813-b963-2887a820999a" providerId="ADAL" clId="{5702B8DA-D53C-42B3-B8E6-CAB6760ECBFD}" dt="2022-01-20T09:46:00.016" v="4803" actId="478"/>
          <ac:picMkLst>
            <pc:docMk/>
            <pc:sldMk cId="1679625491" sldId="8605"/>
            <ac:picMk id="32" creationId="{5CA48839-4CEA-476A-9F85-20B05B454CED}"/>
          </ac:picMkLst>
        </pc:picChg>
        <pc:picChg chg="del">
          <ac:chgData name="Rob Harrison" userId="e4c20a25-bf36-4813-b963-2887a820999a" providerId="ADAL" clId="{5702B8DA-D53C-42B3-B8E6-CAB6760ECBFD}" dt="2022-01-20T09:45:13.763" v="4796" actId="478"/>
          <ac:picMkLst>
            <pc:docMk/>
            <pc:sldMk cId="1679625491" sldId="8605"/>
            <ac:picMk id="38" creationId="{515C03C8-F7AE-C04C-AAE9-F04CBFD1CB6F}"/>
          </ac:picMkLst>
        </pc:picChg>
        <pc:picChg chg="add del mod">
          <ac:chgData name="Rob Harrison" userId="e4c20a25-bf36-4813-b963-2887a820999a" providerId="ADAL" clId="{5702B8DA-D53C-42B3-B8E6-CAB6760ECBFD}" dt="2022-01-20T12:04:40.050" v="5757" actId="1036"/>
          <ac:picMkLst>
            <pc:docMk/>
            <pc:sldMk cId="1679625491" sldId="8605"/>
            <ac:picMk id="42" creationId="{89212055-99D9-414C-9A93-58FBDDB2E459}"/>
          </ac:picMkLst>
        </pc:picChg>
        <pc:picChg chg="add mod">
          <ac:chgData name="Rob Harrison" userId="e4c20a25-bf36-4813-b963-2887a820999a" providerId="ADAL" clId="{5702B8DA-D53C-42B3-B8E6-CAB6760ECBFD}" dt="2022-01-20T12:04:40.050" v="5757" actId="1036"/>
          <ac:picMkLst>
            <pc:docMk/>
            <pc:sldMk cId="1679625491" sldId="8605"/>
            <ac:picMk id="43" creationId="{AB491F3E-F7AE-4A62-9E95-53B552C0406D}"/>
          </ac:picMkLst>
        </pc:picChg>
        <pc:picChg chg="mod">
          <ac:chgData name="Rob Harrison" userId="e4c20a25-bf36-4813-b963-2887a820999a" providerId="ADAL" clId="{5702B8DA-D53C-42B3-B8E6-CAB6760ECBFD}" dt="2022-01-20T12:04:40.050" v="5757" actId="1036"/>
          <ac:picMkLst>
            <pc:docMk/>
            <pc:sldMk cId="1679625491" sldId="8605"/>
            <ac:picMk id="1026" creationId="{08A9635D-3482-654B-8F0D-039A6F2A3044}"/>
          </ac:picMkLst>
        </pc:picChg>
        <pc:cxnChg chg="mod">
          <ac:chgData name="Rob Harrison" userId="e4c20a25-bf36-4813-b963-2887a820999a" providerId="ADAL" clId="{5702B8DA-D53C-42B3-B8E6-CAB6760ECBFD}" dt="2022-01-20T12:05:03.465" v="5779" actId="1076"/>
          <ac:cxnSpMkLst>
            <pc:docMk/>
            <pc:sldMk cId="1679625491" sldId="8605"/>
            <ac:cxnSpMk id="23" creationId="{DECA3DED-3EB3-D145-A667-F144B0DF61FA}"/>
          </ac:cxnSpMkLst>
        </pc:cxnChg>
        <pc:cxnChg chg="mod">
          <ac:chgData name="Rob Harrison" userId="e4c20a25-bf36-4813-b963-2887a820999a" providerId="ADAL" clId="{5702B8DA-D53C-42B3-B8E6-CAB6760ECBFD}" dt="2022-01-20T12:04:56.884" v="5776" actId="1076"/>
          <ac:cxnSpMkLst>
            <pc:docMk/>
            <pc:sldMk cId="1679625491" sldId="8605"/>
            <ac:cxnSpMk id="24" creationId="{1A08BA41-65A4-834A-9B0B-96C417FE4B46}"/>
          </ac:cxnSpMkLst>
        </pc:cxnChg>
        <pc:cxnChg chg="add del mod">
          <ac:chgData name="Rob Harrison" userId="e4c20a25-bf36-4813-b963-2887a820999a" providerId="ADAL" clId="{5702B8DA-D53C-42B3-B8E6-CAB6760ECBFD}" dt="2022-01-20T12:07:16.225" v="5823" actId="478"/>
          <ac:cxnSpMkLst>
            <pc:docMk/>
            <pc:sldMk cId="1679625491" sldId="8605"/>
            <ac:cxnSpMk id="28" creationId="{F76C9463-19A7-4D83-B990-9D519A70936F}"/>
          </ac:cxnSpMkLst>
        </pc:cxnChg>
        <pc:cxnChg chg="add mod">
          <ac:chgData name="Rob Harrison" userId="e4c20a25-bf36-4813-b963-2887a820999a" providerId="ADAL" clId="{5702B8DA-D53C-42B3-B8E6-CAB6760ECBFD}" dt="2022-01-20T12:07:19.626" v="5825" actId="1076"/>
          <ac:cxnSpMkLst>
            <pc:docMk/>
            <pc:sldMk cId="1679625491" sldId="8605"/>
            <ac:cxnSpMk id="29" creationId="{3AD14002-86D4-41B7-8D65-9C46755A5C9A}"/>
          </ac:cxnSpMkLst>
        </pc:cxnChg>
        <pc:cxnChg chg="del">
          <ac:chgData name="Rob Harrison" userId="e4c20a25-bf36-4813-b963-2887a820999a" providerId="ADAL" clId="{5702B8DA-D53C-42B3-B8E6-CAB6760ECBFD}" dt="2022-01-20T09:44:37.273" v="4777" actId="478"/>
          <ac:cxnSpMkLst>
            <pc:docMk/>
            <pc:sldMk cId="1679625491" sldId="8605"/>
            <ac:cxnSpMk id="30" creationId="{928C4D1E-6870-7443-B5E5-6DE63BD9615E}"/>
          </ac:cxnSpMkLst>
        </pc:cxnChg>
        <pc:cxnChg chg="del mod">
          <ac:chgData name="Rob Harrison" userId="e4c20a25-bf36-4813-b963-2887a820999a" providerId="ADAL" clId="{5702B8DA-D53C-42B3-B8E6-CAB6760ECBFD}" dt="2022-01-20T09:44:37.896" v="4779" actId="478"/>
          <ac:cxnSpMkLst>
            <pc:docMk/>
            <pc:sldMk cId="1679625491" sldId="8605"/>
            <ac:cxnSpMk id="31" creationId="{E3868501-E44A-4346-9BA9-B17297347C16}"/>
          </ac:cxnSpMkLst>
        </pc:cxnChg>
        <pc:cxnChg chg="del">
          <ac:chgData name="Rob Harrison" userId="e4c20a25-bf36-4813-b963-2887a820999a" providerId="ADAL" clId="{5702B8DA-D53C-42B3-B8E6-CAB6760ECBFD}" dt="2022-01-20T09:44:38.653" v="4780" actId="478"/>
          <ac:cxnSpMkLst>
            <pc:docMk/>
            <pc:sldMk cId="1679625491" sldId="8605"/>
            <ac:cxnSpMk id="33" creationId="{BA964620-9B0C-6F42-A13C-B86AD46B144E}"/>
          </ac:cxnSpMkLst>
        </pc:cxnChg>
        <pc:cxnChg chg="add mod">
          <ac:chgData name="Rob Harrison" userId="e4c20a25-bf36-4813-b963-2887a820999a" providerId="ADAL" clId="{5702B8DA-D53C-42B3-B8E6-CAB6760ECBFD}" dt="2022-01-20T12:06:49.564" v="5814" actId="1076"/>
          <ac:cxnSpMkLst>
            <pc:docMk/>
            <pc:sldMk cId="1679625491" sldId="8605"/>
            <ac:cxnSpMk id="37" creationId="{686B2803-2FC5-489C-B999-9406075BA713}"/>
          </ac:cxnSpMkLst>
        </pc:cxnChg>
        <pc:cxnChg chg="del">
          <ac:chgData name="Rob Harrison" userId="e4c20a25-bf36-4813-b963-2887a820999a" providerId="ADAL" clId="{5702B8DA-D53C-42B3-B8E6-CAB6760ECBFD}" dt="2022-01-20T09:44:39.161" v="4781" actId="478"/>
          <ac:cxnSpMkLst>
            <pc:docMk/>
            <pc:sldMk cId="1679625491" sldId="8605"/>
            <ac:cxnSpMk id="39" creationId="{E1FDC7C4-46CB-9348-8206-0C1782F11893}"/>
          </ac:cxnSpMkLst>
        </pc:cxnChg>
        <pc:cxnChg chg="add mod">
          <ac:chgData name="Rob Harrison" userId="e4c20a25-bf36-4813-b963-2887a820999a" providerId="ADAL" clId="{5702B8DA-D53C-42B3-B8E6-CAB6760ECBFD}" dt="2022-01-20T12:06:47.159" v="5813" actId="1076"/>
          <ac:cxnSpMkLst>
            <pc:docMk/>
            <pc:sldMk cId="1679625491" sldId="8605"/>
            <ac:cxnSpMk id="40" creationId="{157BA015-EE56-4697-A8F7-0BBDC5FCA689}"/>
          </ac:cxnSpMkLst>
        </pc:cxnChg>
        <pc:cxnChg chg="del">
          <ac:chgData name="Rob Harrison" userId="e4c20a25-bf36-4813-b963-2887a820999a" providerId="ADAL" clId="{5702B8DA-D53C-42B3-B8E6-CAB6760ECBFD}" dt="2022-01-20T09:44:39.632" v="4782" actId="478"/>
          <ac:cxnSpMkLst>
            <pc:docMk/>
            <pc:sldMk cId="1679625491" sldId="8605"/>
            <ac:cxnSpMk id="44" creationId="{5AC17070-2504-6A47-82C0-9BF99ED2686F}"/>
          </ac:cxnSpMkLst>
        </pc:cxnChg>
        <pc:cxnChg chg="add mod">
          <ac:chgData name="Rob Harrison" userId="e4c20a25-bf36-4813-b963-2887a820999a" providerId="ADAL" clId="{5702B8DA-D53C-42B3-B8E6-CAB6760ECBFD}" dt="2022-01-20T12:05:05.717" v="5780" actId="1076"/>
          <ac:cxnSpMkLst>
            <pc:docMk/>
            <pc:sldMk cId="1679625491" sldId="8605"/>
            <ac:cxnSpMk id="45" creationId="{ABE71FB2-9AA9-4F72-BA10-5B76607FC8D1}"/>
          </ac:cxnSpMkLst>
        </pc:cxnChg>
        <pc:cxnChg chg="add mod">
          <ac:chgData name="Rob Harrison" userId="e4c20a25-bf36-4813-b963-2887a820999a" providerId="ADAL" clId="{5702B8DA-D53C-42B3-B8E6-CAB6760ECBFD}" dt="2022-01-20T12:05:11.468" v="5782" actId="1076"/>
          <ac:cxnSpMkLst>
            <pc:docMk/>
            <pc:sldMk cId="1679625491" sldId="8605"/>
            <ac:cxnSpMk id="47" creationId="{73A4868F-6156-4B04-9935-5334DE607B21}"/>
          </ac:cxnSpMkLst>
        </pc:cxnChg>
      </pc:sldChg>
      <pc:sldChg chg="addSp delSp modSp del mod">
        <pc:chgData name="Rob Harrison" userId="e4c20a25-bf36-4813-b963-2887a820999a" providerId="ADAL" clId="{5702B8DA-D53C-42B3-B8E6-CAB6760ECBFD}" dt="2022-01-20T09:44:12.879" v="4770" actId="2696"/>
        <pc:sldMkLst>
          <pc:docMk/>
          <pc:sldMk cId="3157840506" sldId="8605"/>
        </pc:sldMkLst>
        <pc:spChg chg="add mod">
          <ac:chgData name="Rob Harrison" userId="e4c20a25-bf36-4813-b963-2887a820999a" providerId="ADAL" clId="{5702B8DA-D53C-42B3-B8E6-CAB6760ECBFD}" dt="2022-01-20T09:43:11.490" v="4757" actId="1076"/>
          <ac:spMkLst>
            <pc:docMk/>
            <pc:sldMk cId="3157840506" sldId="8605"/>
            <ac:spMk id="3" creationId="{17D80160-0857-4517-A6E7-F2607B379ED3}"/>
          </ac:spMkLst>
        </pc:spChg>
        <pc:spChg chg="del">
          <ac:chgData name="Rob Harrison" userId="e4c20a25-bf36-4813-b963-2887a820999a" providerId="ADAL" clId="{5702B8DA-D53C-42B3-B8E6-CAB6760ECBFD}" dt="2022-01-14T12:16:17.770" v="1684" actId="478"/>
          <ac:spMkLst>
            <pc:docMk/>
            <pc:sldMk cId="3157840506" sldId="8605"/>
            <ac:spMk id="3" creationId="{78398B3B-BDC6-3F47-A596-F6D29DFD3EA6}"/>
          </ac:spMkLst>
        </pc:spChg>
        <pc:spChg chg="add mod">
          <ac:chgData name="Rob Harrison" userId="e4c20a25-bf36-4813-b963-2887a820999a" providerId="ADAL" clId="{5702B8DA-D53C-42B3-B8E6-CAB6760ECBFD}" dt="2022-01-20T09:44:02.951" v="4769" actId="207"/>
          <ac:spMkLst>
            <pc:docMk/>
            <pc:sldMk cId="3157840506" sldId="8605"/>
            <ac:spMk id="4" creationId="{511D24ED-AF65-45F5-9059-008DD6EF4866}"/>
          </ac:spMkLst>
        </pc:spChg>
        <pc:spChg chg="ord">
          <ac:chgData name="Rob Harrison" userId="e4c20a25-bf36-4813-b963-2887a820999a" providerId="ADAL" clId="{5702B8DA-D53C-42B3-B8E6-CAB6760ECBFD}" dt="2022-01-20T09:42:13.624" v="4748" actId="167"/>
          <ac:spMkLst>
            <pc:docMk/>
            <pc:sldMk cId="3157840506" sldId="8605"/>
            <ac:spMk id="22" creationId="{26094951-5D61-E447-95F9-55407A647BA2}"/>
          </ac:spMkLst>
        </pc:spChg>
        <pc:spChg chg="mod">
          <ac:chgData name="Rob Harrison" userId="e4c20a25-bf36-4813-b963-2887a820999a" providerId="ADAL" clId="{5702B8DA-D53C-42B3-B8E6-CAB6760ECBFD}" dt="2022-01-20T08:49:04.049" v="3664" actId="20577"/>
          <ac:spMkLst>
            <pc:docMk/>
            <pc:sldMk cId="3157840506" sldId="8605"/>
            <ac:spMk id="26" creationId="{E8569BB2-E1D1-B147-8BC0-3A6ABA63F5C5}"/>
          </ac:spMkLst>
        </pc:spChg>
        <pc:picChg chg="add mod ord">
          <ac:chgData name="Rob Harrison" userId="e4c20a25-bf36-4813-b963-2887a820999a" providerId="ADAL" clId="{5702B8DA-D53C-42B3-B8E6-CAB6760ECBFD}" dt="2022-01-20T09:43:35.162" v="4764" actId="1038"/>
          <ac:picMkLst>
            <pc:docMk/>
            <pc:sldMk cId="3157840506" sldId="8605"/>
            <ac:picMk id="18" creationId="{2376B43F-0F10-44A4-A61D-D9533B652020}"/>
          </ac:picMkLst>
        </pc:picChg>
        <pc:picChg chg="mod">
          <ac:chgData name="Rob Harrison" userId="e4c20a25-bf36-4813-b963-2887a820999a" providerId="ADAL" clId="{5702B8DA-D53C-42B3-B8E6-CAB6760ECBFD}" dt="2022-01-20T09:43:14.123" v="4758" actId="166"/>
          <ac:picMkLst>
            <pc:docMk/>
            <pc:sldMk cId="3157840506" sldId="8605"/>
            <ac:picMk id="1026" creationId="{08A9635D-3482-654B-8F0D-039A6F2A3044}"/>
          </ac:picMkLst>
        </pc:picChg>
      </pc:sldChg>
      <pc:sldChg chg="add del">
        <pc:chgData name="Rob Harrison" userId="e4c20a25-bf36-4813-b963-2887a820999a" providerId="ADAL" clId="{5702B8DA-D53C-42B3-B8E6-CAB6760ECBFD}" dt="2022-01-19T16:04:46.889" v="3393" actId="47"/>
        <pc:sldMkLst>
          <pc:docMk/>
          <pc:sldMk cId="2839041899" sldId="8607"/>
        </pc:sldMkLst>
      </pc:sldChg>
      <pc:sldChg chg="add del">
        <pc:chgData name="Rob Harrison" userId="e4c20a25-bf36-4813-b963-2887a820999a" providerId="ADAL" clId="{5702B8DA-D53C-42B3-B8E6-CAB6760ECBFD}" dt="2022-01-19T16:04:38.329" v="3391" actId="47"/>
        <pc:sldMkLst>
          <pc:docMk/>
          <pc:sldMk cId="2843741175" sldId="8609"/>
        </pc:sldMkLst>
      </pc:sldChg>
      <pc:sldChg chg="delSp modSp del mod">
        <pc:chgData name="Rob Harrison" userId="e4c20a25-bf36-4813-b963-2887a820999a" providerId="ADAL" clId="{5702B8DA-D53C-42B3-B8E6-CAB6760ECBFD}" dt="2022-01-14T09:26:51.347" v="1631" actId="47"/>
        <pc:sldMkLst>
          <pc:docMk/>
          <pc:sldMk cId="927056979" sldId="8623"/>
        </pc:sldMkLst>
        <pc:spChg chg="del mod">
          <ac:chgData name="Rob Harrison" userId="e4c20a25-bf36-4813-b963-2887a820999a" providerId="ADAL" clId="{5702B8DA-D53C-42B3-B8E6-CAB6760ECBFD}" dt="2022-01-13T17:06:11.195" v="583" actId="478"/>
          <ac:spMkLst>
            <pc:docMk/>
            <pc:sldMk cId="927056979" sldId="8623"/>
            <ac:spMk id="6" creationId="{1536EDF3-7FA2-164C-867F-F45C5A4BBBD2}"/>
          </ac:spMkLst>
        </pc:spChg>
        <pc:spChg chg="mod">
          <ac:chgData name="Rob Harrison" userId="e4c20a25-bf36-4813-b963-2887a820999a" providerId="ADAL" clId="{5702B8DA-D53C-42B3-B8E6-CAB6760ECBFD}" dt="2022-01-13T17:06:08.448" v="582" actId="20577"/>
          <ac:spMkLst>
            <pc:docMk/>
            <pc:sldMk cId="927056979" sldId="8623"/>
            <ac:spMk id="8" creationId="{EE3FCA70-C653-CA4F-840C-4277573BF152}"/>
          </ac:spMkLst>
        </pc:spChg>
        <pc:spChg chg="del">
          <ac:chgData name="Rob Harrison" userId="e4c20a25-bf36-4813-b963-2887a820999a" providerId="ADAL" clId="{5702B8DA-D53C-42B3-B8E6-CAB6760ECBFD}" dt="2022-01-13T17:04:59.159" v="463" actId="478"/>
          <ac:spMkLst>
            <pc:docMk/>
            <pc:sldMk cId="927056979" sldId="8623"/>
            <ac:spMk id="9" creationId="{86BE70D4-AC83-4EBB-8B17-11FBF659BC19}"/>
          </ac:spMkLst>
        </pc:spChg>
        <pc:graphicFrameChg chg="mod modGraphic">
          <ac:chgData name="Rob Harrison" userId="e4c20a25-bf36-4813-b963-2887a820999a" providerId="ADAL" clId="{5702B8DA-D53C-42B3-B8E6-CAB6760ECBFD}" dt="2022-01-13T17:08:50.803" v="643" actId="20577"/>
          <ac:graphicFrameMkLst>
            <pc:docMk/>
            <pc:sldMk cId="927056979" sldId="8623"/>
            <ac:graphicFrameMk id="7" creationId="{470590F4-5420-4041-8FEF-2BFAF0D58088}"/>
          </ac:graphicFrameMkLst>
        </pc:graphicFrameChg>
      </pc:sldChg>
      <pc:sldChg chg="addSp delSp modSp del mod">
        <pc:chgData name="Rob Harrison" userId="e4c20a25-bf36-4813-b963-2887a820999a" providerId="ADAL" clId="{5702B8DA-D53C-42B3-B8E6-CAB6760ECBFD}" dt="2022-01-17T16:09:03.071" v="3371" actId="47"/>
        <pc:sldMkLst>
          <pc:docMk/>
          <pc:sldMk cId="1172052840" sldId="8632"/>
        </pc:sldMkLst>
        <pc:spChg chg="del mod">
          <ac:chgData name="Rob Harrison" userId="e4c20a25-bf36-4813-b963-2887a820999a" providerId="ADAL" clId="{5702B8DA-D53C-42B3-B8E6-CAB6760ECBFD}" dt="2022-01-14T12:55:00.324" v="2151" actId="478"/>
          <ac:spMkLst>
            <pc:docMk/>
            <pc:sldMk cId="1172052840" sldId="8632"/>
            <ac:spMk id="8" creationId="{EE3FCA70-C653-CA4F-840C-4277573BF152}"/>
          </ac:spMkLst>
        </pc:spChg>
        <pc:spChg chg="add mod">
          <ac:chgData name="Rob Harrison" userId="e4c20a25-bf36-4813-b963-2887a820999a" providerId="ADAL" clId="{5702B8DA-D53C-42B3-B8E6-CAB6760ECBFD}" dt="2022-01-14T13:22:20.138" v="3183" actId="20577"/>
          <ac:spMkLst>
            <pc:docMk/>
            <pc:sldMk cId="1172052840" sldId="8632"/>
            <ac:spMk id="9" creationId="{11E00EEA-D248-4678-8796-FCA83F188CFB}"/>
          </ac:spMkLst>
        </pc:spChg>
        <pc:graphicFrameChg chg="add mod modGraphic">
          <ac:chgData name="Rob Harrison" userId="e4c20a25-bf36-4813-b963-2887a820999a" providerId="ADAL" clId="{5702B8DA-D53C-42B3-B8E6-CAB6760ECBFD}" dt="2022-01-14T13:48:26.207" v="3262" actId="404"/>
          <ac:graphicFrameMkLst>
            <pc:docMk/>
            <pc:sldMk cId="1172052840" sldId="8632"/>
            <ac:graphicFrameMk id="6" creationId="{B2018398-ED43-43BC-B8D0-FDABAEA3AA63}"/>
          </ac:graphicFrameMkLst>
        </pc:graphicFrameChg>
        <pc:graphicFrameChg chg="mod modGraphic">
          <ac:chgData name="Rob Harrison" userId="e4c20a25-bf36-4813-b963-2887a820999a" providerId="ADAL" clId="{5702B8DA-D53C-42B3-B8E6-CAB6760ECBFD}" dt="2022-01-14T13:48:29.637" v="3263" actId="404"/>
          <ac:graphicFrameMkLst>
            <pc:docMk/>
            <pc:sldMk cId="1172052840" sldId="8632"/>
            <ac:graphicFrameMk id="7" creationId="{470590F4-5420-4041-8FEF-2BFAF0D58088}"/>
          </ac:graphicFrameMkLst>
        </pc:graphicFrameChg>
      </pc:sldChg>
      <pc:sldChg chg="modSp mod">
        <pc:chgData name="Rob Harrison" userId="e4c20a25-bf36-4813-b963-2887a820999a" providerId="ADAL" clId="{5702B8DA-D53C-42B3-B8E6-CAB6760ECBFD}" dt="2022-01-26T16:00:19.704" v="6383" actId="20577"/>
        <pc:sldMkLst>
          <pc:docMk/>
          <pc:sldMk cId="1918814700" sldId="8633"/>
        </pc:sldMkLst>
        <pc:spChg chg="mod">
          <ac:chgData name="Rob Harrison" userId="e4c20a25-bf36-4813-b963-2887a820999a" providerId="ADAL" clId="{5702B8DA-D53C-42B3-B8E6-CAB6760ECBFD}" dt="2022-01-26T16:00:19.704" v="6383" actId="20577"/>
          <ac:spMkLst>
            <pc:docMk/>
            <pc:sldMk cId="1918814700" sldId="8633"/>
            <ac:spMk id="2" creationId="{BC6436F9-11CB-904D-BA6B-B897B4370C9B}"/>
          </ac:spMkLst>
        </pc:spChg>
        <pc:graphicFrameChg chg="mod modGraphic">
          <ac:chgData name="Rob Harrison" userId="e4c20a25-bf36-4813-b963-2887a820999a" providerId="ADAL" clId="{5702B8DA-D53C-42B3-B8E6-CAB6760ECBFD}" dt="2022-01-26T16:00:06.973" v="6366" actId="6549"/>
          <ac:graphicFrameMkLst>
            <pc:docMk/>
            <pc:sldMk cId="1918814700" sldId="8633"/>
            <ac:graphicFrameMk id="3" creationId="{16E3583D-83D3-E549-9A68-85D9DB9D1BDE}"/>
          </ac:graphicFrameMkLst>
        </pc:graphicFrameChg>
      </pc:sldChg>
      <pc:sldChg chg="delSp modSp mod">
        <pc:chgData name="Rob Harrison" userId="e4c20a25-bf36-4813-b963-2887a820999a" providerId="ADAL" clId="{5702B8DA-D53C-42B3-B8E6-CAB6760ECBFD}" dt="2022-01-14T14:16:00.910" v="3369" actId="6549"/>
        <pc:sldMkLst>
          <pc:docMk/>
          <pc:sldMk cId="883057481" sldId="8634"/>
        </pc:sldMkLst>
        <pc:spChg chg="mod">
          <ac:chgData name="Rob Harrison" userId="e4c20a25-bf36-4813-b963-2887a820999a" providerId="ADAL" clId="{5702B8DA-D53C-42B3-B8E6-CAB6760ECBFD}" dt="2022-01-14T13:04:19.256" v="2245" actId="20577"/>
          <ac:spMkLst>
            <pc:docMk/>
            <pc:sldMk cId="883057481" sldId="8634"/>
            <ac:spMk id="2" creationId="{99790567-2C9C-E44B-9183-7061D5FFCFC2}"/>
          </ac:spMkLst>
        </pc:spChg>
        <pc:spChg chg="mod">
          <ac:chgData name="Rob Harrison" userId="e4c20a25-bf36-4813-b963-2887a820999a" providerId="ADAL" clId="{5702B8DA-D53C-42B3-B8E6-CAB6760ECBFD}" dt="2022-01-14T14:16:00.910" v="3369" actId="6549"/>
          <ac:spMkLst>
            <pc:docMk/>
            <pc:sldMk cId="883057481" sldId="8634"/>
            <ac:spMk id="8" creationId="{EE3FCA70-C653-CA4F-840C-4277573BF152}"/>
          </ac:spMkLst>
        </pc:spChg>
        <pc:graphicFrameChg chg="del">
          <ac:chgData name="Rob Harrison" userId="e4c20a25-bf36-4813-b963-2887a820999a" providerId="ADAL" clId="{5702B8DA-D53C-42B3-B8E6-CAB6760ECBFD}" dt="2022-01-14T12:55:16.441" v="2156" actId="478"/>
          <ac:graphicFrameMkLst>
            <pc:docMk/>
            <pc:sldMk cId="883057481" sldId="8634"/>
            <ac:graphicFrameMk id="6" creationId="{B2018398-ED43-43BC-B8D0-FDABAEA3AA63}"/>
          </ac:graphicFrameMkLst>
        </pc:graphicFrameChg>
        <pc:graphicFrameChg chg="del">
          <ac:chgData name="Rob Harrison" userId="e4c20a25-bf36-4813-b963-2887a820999a" providerId="ADAL" clId="{5702B8DA-D53C-42B3-B8E6-CAB6760ECBFD}" dt="2022-01-14T12:55:15.169" v="2155" actId="478"/>
          <ac:graphicFrameMkLst>
            <pc:docMk/>
            <pc:sldMk cId="883057481" sldId="8634"/>
            <ac:graphicFrameMk id="7" creationId="{470590F4-5420-4041-8FEF-2BFAF0D58088}"/>
          </ac:graphicFrameMkLst>
        </pc:graphicFrameChg>
      </pc:sldChg>
      <pc:sldChg chg="modSp mod modCm">
        <pc:chgData name="Rob Harrison" userId="e4c20a25-bf36-4813-b963-2887a820999a" providerId="ADAL" clId="{5702B8DA-D53C-42B3-B8E6-CAB6760ECBFD}" dt="2022-01-19T16:04:36.452" v="3390" actId="6549"/>
        <pc:sldMkLst>
          <pc:docMk/>
          <pc:sldMk cId="1234549101" sldId="8636"/>
        </pc:sldMkLst>
        <pc:spChg chg="mod">
          <ac:chgData name="Rob Harrison" userId="e4c20a25-bf36-4813-b963-2887a820999a" providerId="ADAL" clId="{5702B8DA-D53C-42B3-B8E6-CAB6760ECBFD}" dt="2022-01-19T16:04:36.452" v="3390" actId="6549"/>
          <ac:spMkLst>
            <pc:docMk/>
            <pc:sldMk cId="1234549101" sldId="8636"/>
            <ac:spMk id="2" creationId="{BC6436F9-11CB-904D-BA6B-B897B4370C9B}"/>
          </ac:spMkLst>
        </pc:spChg>
        <pc:graphicFrameChg chg="modGraphic">
          <ac:chgData name="Rob Harrison" userId="e4c20a25-bf36-4813-b963-2887a820999a" providerId="ADAL" clId="{5702B8DA-D53C-42B3-B8E6-CAB6760ECBFD}" dt="2022-01-19T16:04:15.871" v="3386" actId="21"/>
          <ac:graphicFrameMkLst>
            <pc:docMk/>
            <pc:sldMk cId="1234549101" sldId="8636"/>
            <ac:graphicFrameMk id="3" creationId="{16E3583D-83D3-E549-9A68-85D9DB9D1BDE}"/>
          </ac:graphicFrameMkLst>
        </pc:graphicFrameChg>
      </pc:sldChg>
      <pc:sldChg chg="modSp mod ord">
        <pc:chgData name="Rob Harrison" userId="e4c20a25-bf36-4813-b963-2887a820999a" providerId="ADAL" clId="{5702B8DA-D53C-42B3-B8E6-CAB6760ECBFD}" dt="2022-01-20T08:54:40.843" v="3872" actId="20577"/>
        <pc:sldMkLst>
          <pc:docMk/>
          <pc:sldMk cId="3133717035" sldId="8640"/>
        </pc:sldMkLst>
        <pc:graphicFrameChg chg="modGraphic">
          <ac:chgData name="Rob Harrison" userId="e4c20a25-bf36-4813-b963-2887a820999a" providerId="ADAL" clId="{5702B8DA-D53C-42B3-B8E6-CAB6760ECBFD}" dt="2022-01-20T08:54:40.843" v="3872" actId="20577"/>
          <ac:graphicFrameMkLst>
            <pc:docMk/>
            <pc:sldMk cId="3133717035" sldId="8640"/>
            <ac:graphicFrameMk id="7" creationId="{470590F4-5420-4041-8FEF-2BFAF0D58088}"/>
          </ac:graphicFrameMkLst>
        </pc:graphicFrameChg>
      </pc:sldChg>
      <pc:sldChg chg="addSp delSp modSp del mod ord">
        <pc:chgData name="Rob Harrison" userId="e4c20a25-bf36-4813-b963-2887a820999a" providerId="ADAL" clId="{5702B8DA-D53C-42B3-B8E6-CAB6760ECBFD}" dt="2022-01-20T09:51:34.553" v="4967" actId="47"/>
        <pc:sldMkLst>
          <pc:docMk/>
          <pc:sldMk cId="2935733735" sldId="8643"/>
        </pc:sldMkLst>
        <pc:spChg chg="mod">
          <ac:chgData name="Rob Harrison" userId="e4c20a25-bf36-4813-b963-2887a820999a" providerId="ADAL" clId="{5702B8DA-D53C-42B3-B8E6-CAB6760ECBFD}" dt="2022-01-20T09:50:47.837" v="4950" actId="20577"/>
          <ac:spMkLst>
            <pc:docMk/>
            <pc:sldMk cId="2935733735" sldId="8643"/>
            <ac:spMk id="2" creationId="{E1B99BE2-EA82-9640-9A46-124FDFC6B81B}"/>
          </ac:spMkLst>
        </pc:spChg>
        <pc:spChg chg="del">
          <ac:chgData name="Rob Harrison" userId="e4c20a25-bf36-4813-b963-2887a820999a" providerId="ADAL" clId="{5702B8DA-D53C-42B3-B8E6-CAB6760ECBFD}" dt="2022-01-20T08:45:53.032" v="3552" actId="478"/>
          <ac:spMkLst>
            <pc:docMk/>
            <pc:sldMk cId="2935733735" sldId="8643"/>
            <ac:spMk id="6" creationId="{C03FCB52-7ABF-4840-BF8D-41D3D3CB2436}"/>
          </ac:spMkLst>
        </pc:spChg>
        <pc:spChg chg="del mod">
          <ac:chgData name="Rob Harrison" userId="e4c20a25-bf36-4813-b963-2887a820999a" providerId="ADAL" clId="{5702B8DA-D53C-42B3-B8E6-CAB6760ECBFD}" dt="2022-01-20T08:45:53.032" v="3552" actId="478"/>
          <ac:spMkLst>
            <pc:docMk/>
            <pc:sldMk cId="2935733735" sldId="8643"/>
            <ac:spMk id="22" creationId="{26094951-5D61-E447-95F9-55407A647BA2}"/>
          </ac:spMkLst>
        </pc:spChg>
        <pc:spChg chg="del mod">
          <ac:chgData name="Rob Harrison" userId="e4c20a25-bf36-4813-b963-2887a820999a" providerId="ADAL" clId="{5702B8DA-D53C-42B3-B8E6-CAB6760ECBFD}" dt="2022-01-20T08:45:53.032" v="3552" actId="478"/>
          <ac:spMkLst>
            <pc:docMk/>
            <pc:sldMk cId="2935733735" sldId="8643"/>
            <ac:spMk id="26" creationId="{E8569BB2-E1D1-B147-8BC0-3A6ABA63F5C5}"/>
          </ac:spMkLst>
        </pc:spChg>
        <pc:spChg chg="del mod">
          <ac:chgData name="Rob Harrison" userId="e4c20a25-bf36-4813-b963-2887a820999a" providerId="ADAL" clId="{5702B8DA-D53C-42B3-B8E6-CAB6760ECBFD}" dt="2022-01-20T08:45:53.032" v="3552" actId="478"/>
          <ac:spMkLst>
            <pc:docMk/>
            <pc:sldMk cId="2935733735" sldId="8643"/>
            <ac:spMk id="34" creationId="{411B92DC-3A61-DE42-A349-99603A41736C}"/>
          </ac:spMkLst>
        </pc:spChg>
        <pc:spChg chg="del mod">
          <ac:chgData name="Rob Harrison" userId="e4c20a25-bf36-4813-b963-2887a820999a" providerId="ADAL" clId="{5702B8DA-D53C-42B3-B8E6-CAB6760ECBFD}" dt="2022-01-20T08:45:53.032" v="3552" actId="478"/>
          <ac:spMkLst>
            <pc:docMk/>
            <pc:sldMk cId="2935733735" sldId="8643"/>
            <ac:spMk id="41" creationId="{0133622C-03A6-4B43-B069-DA029939DFCA}"/>
          </ac:spMkLst>
        </pc:spChg>
        <pc:graphicFrameChg chg="add mod modGraphic">
          <ac:chgData name="Rob Harrison" userId="e4c20a25-bf36-4813-b963-2887a820999a" providerId="ADAL" clId="{5702B8DA-D53C-42B3-B8E6-CAB6760ECBFD}" dt="2022-01-20T09:41:06.833" v="4744" actId="21"/>
          <ac:graphicFrameMkLst>
            <pc:docMk/>
            <pc:sldMk cId="2935733735" sldId="8643"/>
            <ac:graphicFrameMk id="3" creationId="{CF1136C3-751C-4826-8D82-4278775DC663}"/>
          </ac:graphicFrameMkLst>
        </pc:graphicFrameChg>
        <pc:picChg chg="del mod">
          <ac:chgData name="Rob Harrison" userId="e4c20a25-bf36-4813-b963-2887a820999a" providerId="ADAL" clId="{5702B8DA-D53C-42B3-B8E6-CAB6760ECBFD}" dt="2022-01-20T08:45:53.032" v="3552" actId="478"/>
          <ac:picMkLst>
            <pc:docMk/>
            <pc:sldMk cId="2935733735" sldId="8643"/>
            <ac:picMk id="38" creationId="{515C03C8-F7AE-C04C-AAE9-F04CBFD1CB6F}"/>
          </ac:picMkLst>
        </pc:picChg>
        <pc:picChg chg="del">
          <ac:chgData name="Rob Harrison" userId="e4c20a25-bf36-4813-b963-2887a820999a" providerId="ADAL" clId="{5702B8DA-D53C-42B3-B8E6-CAB6760ECBFD}" dt="2022-01-20T08:45:53.032" v="3552" actId="478"/>
          <ac:picMkLst>
            <pc:docMk/>
            <pc:sldMk cId="2935733735" sldId="8643"/>
            <ac:picMk id="1026" creationId="{08A9635D-3482-654B-8F0D-039A6F2A3044}"/>
          </ac:picMkLst>
        </pc:picChg>
        <pc:cxnChg chg="del mod">
          <ac:chgData name="Rob Harrison" userId="e4c20a25-bf36-4813-b963-2887a820999a" providerId="ADAL" clId="{5702B8DA-D53C-42B3-B8E6-CAB6760ECBFD}" dt="2022-01-20T08:45:53.032" v="3552" actId="478"/>
          <ac:cxnSpMkLst>
            <pc:docMk/>
            <pc:sldMk cId="2935733735" sldId="8643"/>
            <ac:cxnSpMk id="23" creationId="{DECA3DED-3EB3-D145-A667-F144B0DF61FA}"/>
          </ac:cxnSpMkLst>
        </pc:cxnChg>
        <pc:cxnChg chg="del mod">
          <ac:chgData name="Rob Harrison" userId="e4c20a25-bf36-4813-b963-2887a820999a" providerId="ADAL" clId="{5702B8DA-D53C-42B3-B8E6-CAB6760ECBFD}" dt="2022-01-20T08:45:53.032" v="3552" actId="478"/>
          <ac:cxnSpMkLst>
            <pc:docMk/>
            <pc:sldMk cId="2935733735" sldId="8643"/>
            <ac:cxnSpMk id="24" creationId="{1A08BA41-65A4-834A-9B0B-96C417FE4B46}"/>
          </ac:cxnSpMkLst>
        </pc:cxnChg>
        <pc:cxnChg chg="del">
          <ac:chgData name="Rob Harrison" userId="e4c20a25-bf36-4813-b963-2887a820999a" providerId="ADAL" clId="{5702B8DA-D53C-42B3-B8E6-CAB6760ECBFD}" dt="2022-01-20T08:45:53.032" v="3552" actId="478"/>
          <ac:cxnSpMkLst>
            <pc:docMk/>
            <pc:sldMk cId="2935733735" sldId="8643"/>
            <ac:cxnSpMk id="30" creationId="{928C4D1E-6870-7443-B5E5-6DE63BD9615E}"/>
          </ac:cxnSpMkLst>
        </pc:cxnChg>
        <pc:cxnChg chg="del">
          <ac:chgData name="Rob Harrison" userId="e4c20a25-bf36-4813-b963-2887a820999a" providerId="ADAL" clId="{5702B8DA-D53C-42B3-B8E6-CAB6760ECBFD}" dt="2022-01-20T08:45:53.032" v="3552" actId="478"/>
          <ac:cxnSpMkLst>
            <pc:docMk/>
            <pc:sldMk cId="2935733735" sldId="8643"/>
            <ac:cxnSpMk id="31" creationId="{E3868501-E44A-4346-9BA9-B17297347C16}"/>
          </ac:cxnSpMkLst>
        </pc:cxnChg>
        <pc:cxnChg chg="del">
          <ac:chgData name="Rob Harrison" userId="e4c20a25-bf36-4813-b963-2887a820999a" providerId="ADAL" clId="{5702B8DA-D53C-42B3-B8E6-CAB6760ECBFD}" dt="2022-01-20T08:45:53.032" v="3552" actId="478"/>
          <ac:cxnSpMkLst>
            <pc:docMk/>
            <pc:sldMk cId="2935733735" sldId="8643"/>
            <ac:cxnSpMk id="33" creationId="{BA964620-9B0C-6F42-A13C-B86AD46B144E}"/>
          </ac:cxnSpMkLst>
        </pc:cxnChg>
        <pc:cxnChg chg="del">
          <ac:chgData name="Rob Harrison" userId="e4c20a25-bf36-4813-b963-2887a820999a" providerId="ADAL" clId="{5702B8DA-D53C-42B3-B8E6-CAB6760ECBFD}" dt="2022-01-20T08:45:53.032" v="3552" actId="478"/>
          <ac:cxnSpMkLst>
            <pc:docMk/>
            <pc:sldMk cId="2935733735" sldId="8643"/>
            <ac:cxnSpMk id="39" creationId="{E1FDC7C4-46CB-9348-8206-0C1782F11893}"/>
          </ac:cxnSpMkLst>
        </pc:cxnChg>
        <pc:cxnChg chg="del">
          <ac:chgData name="Rob Harrison" userId="e4c20a25-bf36-4813-b963-2887a820999a" providerId="ADAL" clId="{5702B8DA-D53C-42B3-B8E6-CAB6760ECBFD}" dt="2022-01-20T08:45:53.032" v="3552" actId="478"/>
          <ac:cxnSpMkLst>
            <pc:docMk/>
            <pc:sldMk cId="2935733735" sldId="8643"/>
            <ac:cxnSpMk id="44" creationId="{5AC17070-2504-6A47-82C0-9BF99ED2686F}"/>
          </ac:cxnSpMkLst>
        </pc:cxnChg>
      </pc:sldChg>
      <pc:sldChg chg="addSp modSp mod">
        <pc:chgData name="Rob Harrison" userId="e4c20a25-bf36-4813-b963-2887a820999a" providerId="ADAL" clId="{5702B8DA-D53C-42B3-B8E6-CAB6760ECBFD}" dt="2022-01-20T11:45:39.428" v="5606" actId="22"/>
        <pc:sldMkLst>
          <pc:docMk/>
          <pc:sldMk cId="2710492917" sldId="8644"/>
        </pc:sldMkLst>
        <pc:spChg chg="mod">
          <ac:chgData name="Rob Harrison" userId="e4c20a25-bf36-4813-b963-2887a820999a" providerId="ADAL" clId="{5702B8DA-D53C-42B3-B8E6-CAB6760ECBFD}" dt="2022-01-20T11:45:14.318" v="5595" actId="20577"/>
          <ac:spMkLst>
            <pc:docMk/>
            <pc:sldMk cId="2710492917" sldId="8644"/>
            <ac:spMk id="2" creationId="{E1B99BE2-EA82-9640-9A46-124FDFC6B81B}"/>
          </ac:spMkLst>
        </pc:spChg>
        <pc:spChg chg="add">
          <ac:chgData name="Rob Harrison" userId="e4c20a25-bf36-4813-b963-2887a820999a" providerId="ADAL" clId="{5702B8DA-D53C-42B3-B8E6-CAB6760ECBFD}" dt="2022-01-20T11:45:39.428" v="5606" actId="22"/>
          <ac:spMkLst>
            <pc:docMk/>
            <pc:sldMk cId="2710492917" sldId="8644"/>
            <ac:spMk id="6" creationId="{10990F88-ED3D-4FDF-8D1E-A2594052E375}"/>
          </ac:spMkLst>
        </pc:spChg>
        <pc:graphicFrameChg chg="mod modGraphic">
          <ac:chgData name="Rob Harrison" userId="e4c20a25-bf36-4813-b963-2887a820999a" providerId="ADAL" clId="{5702B8DA-D53C-42B3-B8E6-CAB6760ECBFD}" dt="2022-01-20T11:45:29.894" v="5605"/>
          <ac:graphicFrameMkLst>
            <pc:docMk/>
            <pc:sldMk cId="2710492917" sldId="8644"/>
            <ac:graphicFrameMk id="3" creationId="{CF1136C3-751C-4826-8D82-4278775DC663}"/>
          </ac:graphicFrameMkLst>
        </pc:graphicFrameChg>
      </pc:sldChg>
      <pc:sldChg chg="addSp delSp modSp add mod">
        <pc:chgData name="Rob Harrison" userId="e4c20a25-bf36-4813-b963-2887a820999a" providerId="ADAL" clId="{5702B8DA-D53C-42B3-B8E6-CAB6760ECBFD}" dt="2022-01-20T12:15:47.930" v="6212" actId="20577"/>
        <pc:sldMkLst>
          <pc:docMk/>
          <pc:sldMk cId="680993225" sldId="8645"/>
        </pc:sldMkLst>
        <pc:spChg chg="mod">
          <ac:chgData name="Rob Harrison" userId="e4c20a25-bf36-4813-b963-2887a820999a" providerId="ADAL" clId="{5702B8DA-D53C-42B3-B8E6-CAB6760ECBFD}" dt="2022-01-20T12:15:47.930" v="6212" actId="20577"/>
          <ac:spMkLst>
            <pc:docMk/>
            <pc:sldMk cId="680993225" sldId="8645"/>
            <ac:spMk id="2" creationId="{E1B99BE2-EA82-9640-9A46-124FDFC6B81B}"/>
          </ac:spMkLst>
        </pc:spChg>
        <pc:spChg chg="mod">
          <ac:chgData name="Rob Harrison" userId="e4c20a25-bf36-4813-b963-2887a820999a" providerId="ADAL" clId="{5702B8DA-D53C-42B3-B8E6-CAB6760ECBFD}" dt="2022-01-20T11:29:31.671" v="5166" actId="1076"/>
          <ac:spMkLst>
            <pc:docMk/>
            <pc:sldMk cId="680993225" sldId="8645"/>
            <ac:spMk id="3" creationId="{17D80160-0857-4517-A6E7-F2607B379ED3}"/>
          </ac:spMkLst>
        </pc:spChg>
        <pc:spChg chg="mod">
          <ac:chgData name="Rob Harrison" userId="e4c20a25-bf36-4813-b963-2887a820999a" providerId="ADAL" clId="{5702B8DA-D53C-42B3-B8E6-CAB6760ECBFD}" dt="2022-01-20T11:29:31.671" v="5166" actId="1076"/>
          <ac:spMkLst>
            <pc:docMk/>
            <pc:sldMk cId="680993225" sldId="8645"/>
            <ac:spMk id="4" creationId="{511D24ED-AF65-45F5-9059-008DD6EF4866}"/>
          </ac:spMkLst>
        </pc:spChg>
        <pc:spChg chg="mod">
          <ac:chgData name="Rob Harrison" userId="e4c20a25-bf36-4813-b963-2887a820999a" providerId="ADAL" clId="{5702B8DA-D53C-42B3-B8E6-CAB6760ECBFD}" dt="2022-01-20T11:28:32.101" v="5156" actId="1076"/>
          <ac:spMkLst>
            <pc:docMk/>
            <pc:sldMk cId="680993225" sldId="8645"/>
            <ac:spMk id="6" creationId="{C03FCB52-7ABF-4840-BF8D-41D3D3CB2436}"/>
          </ac:spMkLst>
        </pc:spChg>
        <pc:spChg chg="mod">
          <ac:chgData name="Rob Harrison" userId="e4c20a25-bf36-4813-b963-2887a820999a" providerId="ADAL" clId="{5702B8DA-D53C-42B3-B8E6-CAB6760ECBFD}" dt="2022-01-20T11:28:32.101" v="5156" actId="1076"/>
          <ac:spMkLst>
            <pc:docMk/>
            <pc:sldMk cId="680993225" sldId="8645"/>
            <ac:spMk id="7" creationId="{3C2253C9-9990-8D40-9804-44C85E88D8BD}"/>
          </ac:spMkLst>
        </pc:spChg>
        <pc:spChg chg="mod">
          <ac:chgData name="Rob Harrison" userId="e4c20a25-bf36-4813-b963-2887a820999a" providerId="ADAL" clId="{5702B8DA-D53C-42B3-B8E6-CAB6760ECBFD}" dt="2022-01-20T12:11:23.651" v="5927" actId="1076"/>
          <ac:spMkLst>
            <pc:docMk/>
            <pc:sldMk cId="680993225" sldId="8645"/>
            <ac:spMk id="25" creationId="{1C34BC54-ED69-4761-8B15-DD335C567DF6}"/>
          </ac:spMkLst>
        </pc:spChg>
        <pc:spChg chg="add mod">
          <ac:chgData name="Rob Harrison" userId="e4c20a25-bf36-4813-b963-2887a820999a" providerId="ADAL" clId="{5702B8DA-D53C-42B3-B8E6-CAB6760ECBFD}" dt="2022-01-20T11:29:14.915" v="5163" actId="6549"/>
          <ac:spMkLst>
            <pc:docMk/>
            <pc:sldMk cId="680993225" sldId="8645"/>
            <ac:spMk id="26" creationId="{D9C5A01B-6003-4361-9D89-27D7A79841D4}"/>
          </ac:spMkLst>
        </pc:spChg>
        <pc:spChg chg="mod">
          <ac:chgData name="Rob Harrison" userId="e4c20a25-bf36-4813-b963-2887a820999a" providerId="ADAL" clId="{5702B8DA-D53C-42B3-B8E6-CAB6760ECBFD}" dt="2022-01-20T12:15:36.952" v="6207" actId="20577"/>
          <ac:spMkLst>
            <pc:docMk/>
            <pc:sldMk cId="680993225" sldId="8645"/>
            <ac:spMk id="27" creationId="{4E276CFA-CF9B-4548-B1DA-DBE0B90069A2}"/>
          </ac:spMkLst>
        </pc:spChg>
        <pc:spChg chg="add mod">
          <ac:chgData name="Rob Harrison" userId="e4c20a25-bf36-4813-b963-2887a820999a" providerId="ADAL" clId="{5702B8DA-D53C-42B3-B8E6-CAB6760ECBFD}" dt="2022-01-20T12:10:11.094" v="5894"/>
          <ac:spMkLst>
            <pc:docMk/>
            <pc:sldMk cId="680993225" sldId="8645"/>
            <ac:spMk id="30" creationId="{A7ACC332-0181-4DA4-AC2F-ED9FF088D3E8}"/>
          </ac:spMkLst>
        </pc:spChg>
        <pc:spChg chg="add mod">
          <ac:chgData name="Rob Harrison" userId="e4c20a25-bf36-4813-b963-2887a820999a" providerId="ADAL" clId="{5702B8DA-D53C-42B3-B8E6-CAB6760ECBFD}" dt="2022-01-20T11:46:40.340" v="5685" actId="1076"/>
          <ac:spMkLst>
            <pc:docMk/>
            <pc:sldMk cId="680993225" sldId="8645"/>
            <ac:spMk id="31" creationId="{17AA26F6-AC98-46E7-9607-193239DA96BC}"/>
          </ac:spMkLst>
        </pc:spChg>
        <pc:spChg chg="add del mod">
          <ac:chgData name="Rob Harrison" userId="e4c20a25-bf36-4813-b963-2887a820999a" providerId="ADAL" clId="{5702B8DA-D53C-42B3-B8E6-CAB6760ECBFD}" dt="2022-01-20T12:09:16.348" v="5878" actId="478"/>
          <ac:spMkLst>
            <pc:docMk/>
            <pc:sldMk cId="680993225" sldId="8645"/>
            <ac:spMk id="32" creationId="{314F5FF0-9454-4A27-8A47-15EEC6E98682}"/>
          </ac:spMkLst>
        </pc:spChg>
        <pc:spChg chg="add del mod">
          <ac:chgData name="Rob Harrison" userId="e4c20a25-bf36-4813-b963-2887a820999a" providerId="ADAL" clId="{5702B8DA-D53C-42B3-B8E6-CAB6760ECBFD}" dt="2022-01-20T12:10:31.324" v="5895" actId="478"/>
          <ac:spMkLst>
            <pc:docMk/>
            <pc:sldMk cId="680993225" sldId="8645"/>
            <ac:spMk id="33" creationId="{1CBDE89E-10C4-459B-BDF7-4582741AC6CB}"/>
          </ac:spMkLst>
        </pc:spChg>
        <pc:spChg chg="mod">
          <ac:chgData name="Rob Harrison" userId="e4c20a25-bf36-4813-b963-2887a820999a" providerId="ADAL" clId="{5702B8DA-D53C-42B3-B8E6-CAB6760ECBFD}" dt="2022-01-20T11:29:55.061" v="5176" actId="1076"/>
          <ac:spMkLst>
            <pc:docMk/>
            <pc:sldMk cId="680993225" sldId="8645"/>
            <ac:spMk id="34" creationId="{411B92DC-3A61-DE42-A349-99603A41736C}"/>
          </ac:spMkLst>
        </pc:spChg>
        <pc:spChg chg="mod">
          <ac:chgData name="Rob Harrison" userId="e4c20a25-bf36-4813-b963-2887a820999a" providerId="ADAL" clId="{5702B8DA-D53C-42B3-B8E6-CAB6760ECBFD}" dt="2022-01-20T11:30:47.574" v="5212" actId="1076"/>
          <ac:spMkLst>
            <pc:docMk/>
            <pc:sldMk cId="680993225" sldId="8645"/>
            <ac:spMk id="35" creationId="{F73DB743-58AE-4056-8B16-4FB43CA04E3C}"/>
          </ac:spMkLst>
        </pc:spChg>
        <pc:spChg chg="mod">
          <ac:chgData name="Rob Harrison" userId="e4c20a25-bf36-4813-b963-2887a820999a" providerId="ADAL" clId="{5702B8DA-D53C-42B3-B8E6-CAB6760ECBFD}" dt="2022-01-20T12:15:18.115" v="6199" actId="207"/>
          <ac:spMkLst>
            <pc:docMk/>
            <pc:sldMk cId="680993225" sldId="8645"/>
            <ac:spMk id="36" creationId="{97158341-CB4D-49CC-9E72-13D5F1DC4C0D}"/>
          </ac:spMkLst>
        </pc:spChg>
        <pc:spChg chg="add del mod">
          <ac:chgData name="Rob Harrison" userId="e4c20a25-bf36-4813-b963-2887a820999a" providerId="ADAL" clId="{5702B8DA-D53C-42B3-B8E6-CAB6760ECBFD}" dt="2022-01-20T12:10:09.532" v="5892" actId="22"/>
          <ac:spMkLst>
            <pc:docMk/>
            <pc:sldMk cId="680993225" sldId="8645"/>
            <ac:spMk id="38" creationId="{B8EE97EA-66E9-4425-BA5F-E2042EE45EC8}"/>
          </ac:spMkLst>
        </pc:spChg>
        <pc:spChg chg="mod">
          <ac:chgData name="Rob Harrison" userId="e4c20a25-bf36-4813-b963-2887a820999a" providerId="ADAL" clId="{5702B8DA-D53C-42B3-B8E6-CAB6760ECBFD}" dt="2022-01-20T12:14:23.979" v="6126" actId="20577"/>
          <ac:spMkLst>
            <pc:docMk/>
            <pc:sldMk cId="680993225" sldId="8645"/>
            <ac:spMk id="41" creationId="{0133622C-03A6-4B43-B069-DA029939DFCA}"/>
          </ac:spMkLst>
        </pc:spChg>
        <pc:picChg chg="mod">
          <ac:chgData name="Rob Harrison" userId="e4c20a25-bf36-4813-b963-2887a820999a" providerId="ADAL" clId="{5702B8DA-D53C-42B3-B8E6-CAB6760ECBFD}" dt="2022-01-20T11:29:31.671" v="5166" actId="1076"/>
          <ac:picMkLst>
            <pc:docMk/>
            <pc:sldMk cId="680993225" sldId="8645"/>
            <ac:picMk id="18" creationId="{2376B43F-0F10-44A4-A61D-D9533B652020}"/>
          </ac:picMkLst>
        </pc:picChg>
        <pc:picChg chg="mod">
          <ac:chgData name="Rob Harrison" userId="e4c20a25-bf36-4813-b963-2887a820999a" providerId="ADAL" clId="{5702B8DA-D53C-42B3-B8E6-CAB6760ECBFD}" dt="2022-01-20T11:29:31.671" v="5166" actId="1076"/>
          <ac:picMkLst>
            <pc:docMk/>
            <pc:sldMk cId="680993225" sldId="8645"/>
            <ac:picMk id="42" creationId="{89212055-99D9-414C-9A93-58FBDDB2E459}"/>
          </ac:picMkLst>
        </pc:picChg>
        <pc:picChg chg="mod">
          <ac:chgData name="Rob Harrison" userId="e4c20a25-bf36-4813-b963-2887a820999a" providerId="ADAL" clId="{5702B8DA-D53C-42B3-B8E6-CAB6760ECBFD}" dt="2022-01-20T11:29:31.671" v="5166" actId="1076"/>
          <ac:picMkLst>
            <pc:docMk/>
            <pc:sldMk cId="680993225" sldId="8645"/>
            <ac:picMk id="43" creationId="{AB491F3E-F7AE-4A62-9E95-53B552C0406D}"/>
          </ac:picMkLst>
        </pc:picChg>
        <pc:picChg chg="mod">
          <ac:chgData name="Rob Harrison" userId="e4c20a25-bf36-4813-b963-2887a820999a" providerId="ADAL" clId="{5702B8DA-D53C-42B3-B8E6-CAB6760ECBFD}" dt="2022-01-20T11:29:31.671" v="5166" actId="1076"/>
          <ac:picMkLst>
            <pc:docMk/>
            <pc:sldMk cId="680993225" sldId="8645"/>
            <ac:picMk id="1026" creationId="{08A9635D-3482-654B-8F0D-039A6F2A3044}"/>
          </ac:picMkLst>
        </pc:picChg>
        <pc:cxnChg chg="del">
          <ac:chgData name="Rob Harrison" userId="e4c20a25-bf36-4813-b963-2887a820999a" providerId="ADAL" clId="{5702B8DA-D53C-42B3-B8E6-CAB6760ECBFD}" dt="2022-01-20T09:51:05.360" v="4959" actId="478"/>
          <ac:cxnSpMkLst>
            <pc:docMk/>
            <pc:sldMk cId="680993225" sldId="8645"/>
            <ac:cxnSpMk id="23" creationId="{DECA3DED-3EB3-D145-A667-F144B0DF61FA}"/>
          </ac:cxnSpMkLst>
        </pc:cxnChg>
        <pc:cxnChg chg="del">
          <ac:chgData name="Rob Harrison" userId="e4c20a25-bf36-4813-b963-2887a820999a" providerId="ADAL" clId="{5702B8DA-D53C-42B3-B8E6-CAB6760ECBFD}" dt="2022-01-20T09:51:04.373" v="4958" actId="478"/>
          <ac:cxnSpMkLst>
            <pc:docMk/>
            <pc:sldMk cId="680993225" sldId="8645"/>
            <ac:cxnSpMk id="24" creationId="{1A08BA41-65A4-834A-9B0B-96C417FE4B46}"/>
          </ac:cxnSpMkLst>
        </pc:cxnChg>
        <pc:cxnChg chg="del mod">
          <ac:chgData name="Rob Harrison" userId="e4c20a25-bf36-4813-b963-2887a820999a" providerId="ADAL" clId="{5702B8DA-D53C-42B3-B8E6-CAB6760ECBFD}" dt="2022-01-20T12:15:29.454" v="6204" actId="478"/>
          <ac:cxnSpMkLst>
            <pc:docMk/>
            <pc:sldMk cId="680993225" sldId="8645"/>
            <ac:cxnSpMk id="28" creationId="{F76C9463-19A7-4D83-B990-9D519A70936F}"/>
          </ac:cxnSpMkLst>
        </pc:cxnChg>
        <pc:cxnChg chg="del mod">
          <ac:chgData name="Rob Harrison" userId="e4c20a25-bf36-4813-b963-2887a820999a" providerId="ADAL" clId="{5702B8DA-D53C-42B3-B8E6-CAB6760ECBFD}" dt="2022-01-20T12:15:28.590" v="6203" actId="478"/>
          <ac:cxnSpMkLst>
            <pc:docMk/>
            <pc:sldMk cId="680993225" sldId="8645"/>
            <ac:cxnSpMk id="29" creationId="{3AD14002-86D4-41B7-8D65-9C46755A5C9A}"/>
          </ac:cxnSpMkLst>
        </pc:cxnChg>
        <pc:cxnChg chg="del mod">
          <ac:chgData name="Rob Harrison" userId="e4c20a25-bf36-4813-b963-2887a820999a" providerId="ADAL" clId="{5702B8DA-D53C-42B3-B8E6-CAB6760ECBFD}" dt="2022-01-20T12:15:30.134" v="6205" actId="478"/>
          <ac:cxnSpMkLst>
            <pc:docMk/>
            <pc:sldMk cId="680993225" sldId="8645"/>
            <ac:cxnSpMk id="37" creationId="{686B2803-2FC5-489C-B999-9406075BA713}"/>
          </ac:cxnSpMkLst>
        </pc:cxnChg>
        <pc:cxnChg chg="del mod">
          <ac:chgData name="Rob Harrison" userId="e4c20a25-bf36-4813-b963-2887a820999a" providerId="ADAL" clId="{5702B8DA-D53C-42B3-B8E6-CAB6760ECBFD}" dt="2022-01-20T12:15:27.830" v="6202" actId="478"/>
          <ac:cxnSpMkLst>
            <pc:docMk/>
            <pc:sldMk cId="680993225" sldId="8645"/>
            <ac:cxnSpMk id="40" creationId="{157BA015-EE56-4697-A8F7-0BBDC5FCA689}"/>
          </ac:cxnSpMkLst>
        </pc:cxnChg>
        <pc:cxnChg chg="del mod">
          <ac:chgData name="Rob Harrison" userId="e4c20a25-bf36-4813-b963-2887a820999a" providerId="ADAL" clId="{5702B8DA-D53C-42B3-B8E6-CAB6760ECBFD}" dt="2022-01-20T12:15:30.927" v="6206" actId="478"/>
          <ac:cxnSpMkLst>
            <pc:docMk/>
            <pc:sldMk cId="680993225" sldId="8645"/>
            <ac:cxnSpMk id="45" creationId="{ABE71FB2-9AA9-4F72-BA10-5B76607FC8D1}"/>
          </ac:cxnSpMkLst>
        </pc:cxnChg>
      </pc:sldChg>
      <pc:sldChg chg="addSp modSp new mod">
        <pc:chgData name="Rob Harrison" userId="e4c20a25-bf36-4813-b963-2887a820999a" providerId="ADAL" clId="{5702B8DA-D53C-42B3-B8E6-CAB6760ECBFD}" dt="2022-01-26T15:57:52.351" v="6362"/>
        <pc:sldMkLst>
          <pc:docMk/>
          <pc:sldMk cId="3260625395" sldId="8646"/>
        </pc:sldMkLst>
        <pc:spChg chg="mod">
          <ac:chgData name="Rob Harrison" userId="e4c20a25-bf36-4813-b963-2887a820999a" providerId="ADAL" clId="{5702B8DA-D53C-42B3-B8E6-CAB6760ECBFD}" dt="2022-01-26T15:57:40.766" v="6361" actId="20577"/>
          <ac:spMkLst>
            <pc:docMk/>
            <pc:sldMk cId="3260625395" sldId="8646"/>
            <ac:spMk id="2" creationId="{3AC532DF-D053-469E-82CF-CC40F3957D21}"/>
          </ac:spMkLst>
        </pc:spChg>
        <pc:graphicFrameChg chg="add mod">
          <ac:chgData name="Rob Harrison" userId="e4c20a25-bf36-4813-b963-2887a820999a" providerId="ADAL" clId="{5702B8DA-D53C-42B3-B8E6-CAB6760ECBFD}" dt="2022-01-26T15:57:52.351" v="6362"/>
          <ac:graphicFrameMkLst>
            <pc:docMk/>
            <pc:sldMk cId="3260625395" sldId="8646"/>
            <ac:graphicFrameMk id="3" creationId="{194ACD6F-EED1-4DA9-B8F6-3D5B5221B8BA}"/>
          </ac:graphicFrameMkLst>
        </pc:graphicFrameChg>
      </pc:sldChg>
    </pc:docChg>
  </pc:docChgLst>
  <pc:docChgLst>
    <pc:chgData name="Andy Thomas" userId="6e889a4f-1363-4b37-8b1c-504aa335007b" providerId="ADAL" clId="{8463348C-5A21-47DC-A504-07E317B17786}"/>
    <pc:docChg chg="undo modSld">
      <pc:chgData name="Andy Thomas" userId="6e889a4f-1363-4b37-8b1c-504aa335007b" providerId="ADAL" clId="{8463348C-5A21-47DC-A504-07E317B17786}" dt="2021-12-13T14:57:43.146" v="2" actId="14734"/>
      <pc:docMkLst>
        <pc:docMk/>
      </pc:docMkLst>
      <pc:sldChg chg="modSp">
        <pc:chgData name="Andy Thomas" userId="6e889a4f-1363-4b37-8b1c-504aa335007b" providerId="ADAL" clId="{8463348C-5A21-47DC-A504-07E317B17786}" dt="2021-12-13T14:57:43.146" v="2" actId="14734"/>
        <pc:sldMkLst>
          <pc:docMk/>
          <pc:sldMk cId="231564327" sldId="8618"/>
        </pc:sldMkLst>
        <pc:graphicFrameChg chg="modGraphic">
          <ac:chgData name="Andy Thomas" userId="6e889a4f-1363-4b37-8b1c-504aa335007b" providerId="ADAL" clId="{8463348C-5A21-47DC-A504-07E317B17786}" dt="2021-12-13T14:57:43.146" v="2" actId="14734"/>
          <ac:graphicFrameMkLst>
            <pc:docMk/>
            <pc:sldMk cId="231564327" sldId="8618"/>
            <ac:graphicFrameMk id="6" creationId="{CCA1C895-B22B-FC4D-AFEE-7DEF14CC2E3A}"/>
          </ac:graphicFrameMkLst>
        </pc:graphicFrameChg>
      </pc:sldChg>
    </pc:docChg>
  </pc:docChgLst>
  <pc:docChgLst>
    <pc:chgData name="Rob Harrison" userId="S::rob.harrison@sophos.com::e4c20a25-bf36-4813-b963-2887a820999a" providerId="AD" clId="Web-{871D40A0-BD71-B5D5-CE03-10131B74314C}"/>
    <pc:docChg chg="modSld">
      <pc:chgData name="Rob Harrison" userId="S::rob.harrison@sophos.com::e4c20a25-bf36-4813-b963-2887a820999a" providerId="AD" clId="Web-{871D40A0-BD71-B5D5-CE03-10131B74314C}" dt="2021-12-03T13:49:33.668" v="1"/>
      <pc:docMkLst>
        <pc:docMk/>
      </pc:docMkLst>
      <pc:sldChg chg="addSp delSp modSp">
        <pc:chgData name="Rob Harrison" userId="S::rob.harrison@sophos.com::e4c20a25-bf36-4813-b963-2887a820999a" providerId="AD" clId="Web-{871D40A0-BD71-B5D5-CE03-10131B74314C}" dt="2021-12-03T13:49:33.668" v="1"/>
        <pc:sldMkLst>
          <pc:docMk/>
          <pc:sldMk cId="4239273449" sldId="8600"/>
        </pc:sldMkLst>
        <pc:picChg chg="add del mod">
          <ac:chgData name="Rob Harrison" userId="S::rob.harrison@sophos.com::e4c20a25-bf36-4813-b963-2887a820999a" providerId="AD" clId="Web-{871D40A0-BD71-B5D5-CE03-10131B74314C}" dt="2021-12-03T13:49:33.668" v="1"/>
          <ac:picMkLst>
            <pc:docMk/>
            <pc:sldMk cId="4239273449" sldId="8600"/>
            <ac:picMk id="2" creationId="{282634E5-257E-42B2-8E1F-CCE606F982C6}"/>
          </ac:picMkLst>
        </pc:picChg>
      </pc:sldChg>
    </pc:docChg>
  </pc:docChgLst>
  <pc:docChgLst>
    <pc:chgData name="Karl Ackerman" userId="S::karl.ackerman@sophos.com::ba9d561e-63c6-4dad-bff7-219a51dfb32e" providerId="AD" clId="Web-{6B9B1A0D-CC78-B92A-26C9-52159F1CDF9F}"/>
    <pc:docChg chg="modSld">
      <pc:chgData name="Karl Ackerman" userId="S::karl.ackerman@sophos.com::ba9d561e-63c6-4dad-bff7-219a51dfb32e" providerId="AD" clId="Web-{6B9B1A0D-CC78-B92A-26C9-52159F1CDF9F}" dt="2022-01-13T08:35:56.675" v="1" actId="1076"/>
      <pc:docMkLst>
        <pc:docMk/>
      </pc:docMkLst>
      <pc:sldChg chg="modSp">
        <pc:chgData name="Karl Ackerman" userId="S::karl.ackerman@sophos.com::ba9d561e-63c6-4dad-bff7-219a51dfb32e" providerId="AD" clId="Web-{6B9B1A0D-CC78-B92A-26C9-52159F1CDF9F}" dt="2022-01-13T08:35:56.675" v="1" actId="1076"/>
        <pc:sldMkLst>
          <pc:docMk/>
          <pc:sldMk cId="602739741" sldId="8612"/>
        </pc:sldMkLst>
        <pc:spChg chg="mod">
          <ac:chgData name="Karl Ackerman" userId="S::karl.ackerman@sophos.com::ba9d561e-63c6-4dad-bff7-219a51dfb32e" providerId="AD" clId="Web-{6B9B1A0D-CC78-B92A-26C9-52159F1CDF9F}" dt="2022-01-13T08:35:56.675" v="1" actId="1076"/>
          <ac:spMkLst>
            <pc:docMk/>
            <pc:sldMk cId="602739741" sldId="8612"/>
            <ac:spMk id="19" creationId="{FD4F5269-000F-5745-87A7-AD132CFAB8FF}"/>
          </ac:spMkLst>
        </pc:spChg>
      </pc:sldChg>
    </pc:docChg>
  </pc:docChgLst>
  <pc:docChgLst>
    <pc:chgData name="Dennis Griffin" userId="3618763c-30e2-46ff-b035-0ebd1d9c656d" providerId="ADAL" clId="{042A5706-4B88-2647-A95B-631063E769CB}"/>
    <pc:docChg chg="undo custSel modSld">
      <pc:chgData name="Dennis Griffin" userId="3618763c-30e2-46ff-b035-0ebd1d9c656d" providerId="ADAL" clId="{042A5706-4B88-2647-A95B-631063E769CB}" dt="2021-12-14T17:44:59.289" v="4212" actId="20577"/>
      <pc:docMkLst>
        <pc:docMk/>
      </pc:docMkLst>
      <pc:sldChg chg="addSp delSp modSp mod">
        <pc:chgData name="Dennis Griffin" userId="3618763c-30e2-46ff-b035-0ebd1d9c656d" providerId="ADAL" clId="{042A5706-4B88-2647-A95B-631063E769CB}" dt="2021-12-07T21:55:13.896" v="4162" actId="14100"/>
        <pc:sldMkLst>
          <pc:docMk/>
          <pc:sldMk cId="2210791883" sldId="8602"/>
        </pc:sldMkLst>
        <pc:spChg chg="add del mod">
          <ac:chgData name="Dennis Griffin" userId="3618763c-30e2-46ff-b035-0ebd1d9c656d" providerId="ADAL" clId="{042A5706-4B88-2647-A95B-631063E769CB}" dt="2021-12-07T20:57:37.136" v="3028" actId="478"/>
          <ac:spMkLst>
            <pc:docMk/>
            <pc:sldMk cId="2210791883" sldId="8602"/>
            <ac:spMk id="5" creationId="{8D2BAD8D-AFC1-424C-A8B8-F554C4AD5C83}"/>
          </ac:spMkLst>
        </pc:spChg>
        <pc:spChg chg="mod">
          <ac:chgData name="Dennis Griffin" userId="3618763c-30e2-46ff-b035-0ebd1d9c656d" providerId="ADAL" clId="{042A5706-4B88-2647-A95B-631063E769CB}" dt="2021-12-07T21:54:58.993" v="4146" actId="20577"/>
          <ac:spMkLst>
            <pc:docMk/>
            <pc:sldMk cId="2210791883" sldId="8602"/>
            <ac:spMk id="8" creationId="{D0DEB940-DAF9-704B-A96D-515A532EBBBA}"/>
          </ac:spMkLst>
        </pc:spChg>
        <pc:spChg chg="mod">
          <ac:chgData name="Dennis Griffin" userId="3618763c-30e2-46ff-b035-0ebd1d9c656d" providerId="ADAL" clId="{042A5706-4B88-2647-A95B-631063E769CB}" dt="2021-12-07T21:01:17.309" v="3343" actId="20577"/>
          <ac:spMkLst>
            <pc:docMk/>
            <pc:sldMk cId="2210791883" sldId="8602"/>
            <ac:spMk id="10" creationId="{D813B69E-0BED-3744-976C-05DB5525E32B}"/>
          </ac:spMkLst>
        </pc:spChg>
        <pc:spChg chg="add mod">
          <ac:chgData name="Dennis Griffin" userId="3618763c-30e2-46ff-b035-0ebd1d9c656d" providerId="ADAL" clId="{042A5706-4B88-2647-A95B-631063E769CB}" dt="2021-12-07T20:57:46.202" v="3032" actId="1076"/>
          <ac:spMkLst>
            <pc:docMk/>
            <pc:sldMk cId="2210791883" sldId="8602"/>
            <ac:spMk id="11" creationId="{3E10E908-23AD-D043-908E-4433CFDFEFD6}"/>
          </ac:spMkLst>
        </pc:spChg>
        <pc:spChg chg="add mod">
          <ac:chgData name="Dennis Griffin" userId="3618763c-30e2-46ff-b035-0ebd1d9c656d" providerId="ADAL" clId="{042A5706-4B88-2647-A95B-631063E769CB}" dt="2021-12-07T21:01:09.505" v="3332" actId="255"/>
          <ac:spMkLst>
            <pc:docMk/>
            <pc:sldMk cId="2210791883" sldId="8602"/>
            <ac:spMk id="12" creationId="{FD3BDA28-20CF-4F49-960B-E0D3776DC162}"/>
          </ac:spMkLst>
        </pc:spChg>
        <pc:spChg chg="add mod">
          <ac:chgData name="Dennis Griffin" userId="3618763c-30e2-46ff-b035-0ebd1d9c656d" providerId="ADAL" clId="{042A5706-4B88-2647-A95B-631063E769CB}" dt="2021-12-07T20:58:49.442" v="3162" actId="1076"/>
          <ac:spMkLst>
            <pc:docMk/>
            <pc:sldMk cId="2210791883" sldId="8602"/>
            <ac:spMk id="13" creationId="{6B9A2647-A797-BC45-962A-46D148A99848}"/>
          </ac:spMkLst>
        </pc:spChg>
        <pc:spChg chg="add mod">
          <ac:chgData name="Dennis Griffin" userId="3618763c-30e2-46ff-b035-0ebd1d9c656d" providerId="ADAL" clId="{042A5706-4B88-2647-A95B-631063E769CB}" dt="2021-12-07T21:01:03.384" v="3331" actId="20577"/>
          <ac:spMkLst>
            <pc:docMk/>
            <pc:sldMk cId="2210791883" sldId="8602"/>
            <ac:spMk id="14" creationId="{7D0BC6D8-92DC-CD4F-9584-E6C5370FC206}"/>
          </ac:spMkLst>
        </pc:spChg>
        <pc:spChg chg="add mod">
          <ac:chgData name="Dennis Griffin" userId="3618763c-30e2-46ff-b035-0ebd1d9c656d" providerId="ADAL" clId="{042A5706-4B88-2647-A95B-631063E769CB}" dt="2021-12-07T21:53:30.468" v="3903" actId="1076"/>
          <ac:spMkLst>
            <pc:docMk/>
            <pc:sldMk cId="2210791883" sldId="8602"/>
            <ac:spMk id="15" creationId="{2052C7A2-5269-5A4F-98AD-BD73339FF981}"/>
          </ac:spMkLst>
        </pc:spChg>
        <pc:spChg chg="add mod">
          <ac:chgData name="Dennis Griffin" userId="3618763c-30e2-46ff-b035-0ebd1d9c656d" providerId="ADAL" clId="{042A5706-4B88-2647-A95B-631063E769CB}" dt="2021-12-07T21:55:13.896" v="4162" actId="14100"/>
          <ac:spMkLst>
            <pc:docMk/>
            <pc:sldMk cId="2210791883" sldId="8602"/>
            <ac:spMk id="16" creationId="{001588AB-3208-CC41-9E76-0E340E1E99CA}"/>
          </ac:spMkLst>
        </pc:spChg>
        <pc:graphicFrameChg chg="mod">
          <ac:chgData name="Dennis Griffin" userId="3618763c-30e2-46ff-b035-0ebd1d9c656d" providerId="ADAL" clId="{042A5706-4B88-2647-A95B-631063E769CB}" dt="2021-12-07T21:03:15.463" v="3352" actId="20577"/>
          <ac:graphicFrameMkLst>
            <pc:docMk/>
            <pc:sldMk cId="2210791883" sldId="8602"/>
            <ac:graphicFrameMk id="6" creationId="{5256A134-D01D-3344-A032-BE0AE3041D1F}"/>
          </ac:graphicFrameMkLst>
        </pc:graphicFrameChg>
      </pc:sldChg>
      <pc:sldChg chg="addSp delSp modSp mod">
        <pc:chgData name="Dennis Griffin" userId="3618763c-30e2-46ff-b035-0ebd1d9c656d" providerId="ADAL" clId="{042A5706-4B88-2647-A95B-631063E769CB}" dt="2021-12-08T00:11:34.052" v="4188" actId="20577"/>
        <pc:sldMkLst>
          <pc:docMk/>
          <pc:sldMk cId="3348603627" sldId="8611"/>
        </pc:sldMkLst>
        <pc:spChg chg="mod">
          <ac:chgData name="Dennis Griffin" userId="3618763c-30e2-46ff-b035-0ebd1d9c656d" providerId="ADAL" clId="{042A5706-4B88-2647-A95B-631063E769CB}" dt="2021-12-07T18:21:08.380" v="2729" actId="20577"/>
          <ac:spMkLst>
            <pc:docMk/>
            <pc:sldMk cId="3348603627" sldId="8611"/>
            <ac:spMk id="2" creationId="{3FF69E28-C2BA-4448-B6C2-D5E1BE423B88}"/>
          </ac:spMkLst>
        </pc:spChg>
        <pc:spChg chg="mod">
          <ac:chgData name="Dennis Griffin" userId="3618763c-30e2-46ff-b035-0ebd1d9c656d" providerId="ADAL" clId="{042A5706-4B88-2647-A95B-631063E769CB}" dt="2021-12-07T17:28:09.642" v="2419" actId="1076"/>
          <ac:spMkLst>
            <pc:docMk/>
            <pc:sldMk cId="3348603627" sldId="8611"/>
            <ac:spMk id="3" creationId="{267EF5AE-BA49-2046-BB3B-32DA6FBCB767}"/>
          </ac:spMkLst>
        </pc:spChg>
        <pc:spChg chg="del">
          <ac:chgData name="Dennis Griffin" userId="3618763c-30e2-46ff-b035-0ebd1d9c656d" providerId="ADAL" clId="{042A5706-4B88-2647-A95B-631063E769CB}" dt="2021-12-07T16:04:59.552" v="0" actId="478"/>
          <ac:spMkLst>
            <pc:docMk/>
            <pc:sldMk cId="3348603627" sldId="8611"/>
            <ac:spMk id="5" creationId="{B3A275C3-266A-3248-A934-B1DC424D832C}"/>
          </ac:spMkLst>
        </pc:spChg>
        <pc:spChg chg="add mod">
          <ac:chgData name="Dennis Griffin" userId="3618763c-30e2-46ff-b035-0ebd1d9c656d" providerId="ADAL" clId="{042A5706-4B88-2647-A95B-631063E769CB}" dt="2021-12-07T21:44:20.045" v="3806" actId="1036"/>
          <ac:spMkLst>
            <pc:docMk/>
            <pc:sldMk cId="3348603627" sldId="8611"/>
            <ac:spMk id="6" creationId="{BE517F9B-A9DD-C044-953B-8B05CF9541DE}"/>
          </ac:spMkLst>
        </pc:spChg>
        <pc:spChg chg="add mod">
          <ac:chgData name="Dennis Griffin" userId="3618763c-30e2-46ff-b035-0ebd1d9c656d" providerId="ADAL" clId="{042A5706-4B88-2647-A95B-631063E769CB}" dt="2021-12-07T18:14:09.668" v="2635" actId="1036"/>
          <ac:spMkLst>
            <pc:docMk/>
            <pc:sldMk cId="3348603627" sldId="8611"/>
            <ac:spMk id="7" creationId="{AF436F86-FB10-EE4B-BF6D-178167F85793}"/>
          </ac:spMkLst>
        </pc:spChg>
        <pc:spChg chg="add mod">
          <ac:chgData name="Dennis Griffin" userId="3618763c-30e2-46ff-b035-0ebd1d9c656d" providerId="ADAL" clId="{042A5706-4B88-2647-A95B-631063E769CB}" dt="2021-12-07T18:17:03.906" v="2662" actId="14100"/>
          <ac:spMkLst>
            <pc:docMk/>
            <pc:sldMk cId="3348603627" sldId="8611"/>
            <ac:spMk id="8" creationId="{F26290F6-3ADE-9F4E-8613-5964937CA6D9}"/>
          </ac:spMkLst>
        </pc:spChg>
        <pc:spChg chg="add mod">
          <ac:chgData name="Dennis Griffin" userId="3618763c-30e2-46ff-b035-0ebd1d9c656d" providerId="ADAL" clId="{042A5706-4B88-2647-A95B-631063E769CB}" dt="2021-12-07T18:14:09.668" v="2635" actId="1036"/>
          <ac:spMkLst>
            <pc:docMk/>
            <pc:sldMk cId="3348603627" sldId="8611"/>
            <ac:spMk id="9" creationId="{61F8A288-6AD3-E543-8A4A-AF8F118FE476}"/>
          </ac:spMkLst>
        </pc:spChg>
        <pc:spChg chg="add mod">
          <ac:chgData name="Dennis Griffin" userId="3618763c-30e2-46ff-b035-0ebd1d9c656d" providerId="ADAL" clId="{042A5706-4B88-2647-A95B-631063E769CB}" dt="2021-12-08T00:11:34.052" v="4188" actId="20577"/>
          <ac:spMkLst>
            <pc:docMk/>
            <pc:sldMk cId="3348603627" sldId="8611"/>
            <ac:spMk id="10" creationId="{29763825-C204-0C44-8755-D0614AA155AC}"/>
          </ac:spMkLst>
        </pc:spChg>
        <pc:spChg chg="add mod">
          <ac:chgData name="Dennis Griffin" userId="3618763c-30e2-46ff-b035-0ebd1d9c656d" providerId="ADAL" clId="{042A5706-4B88-2647-A95B-631063E769CB}" dt="2021-12-07T18:22:52.230" v="2752" actId="1076"/>
          <ac:spMkLst>
            <pc:docMk/>
            <pc:sldMk cId="3348603627" sldId="8611"/>
            <ac:spMk id="11" creationId="{AB208B86-C981-2B41-A3DD-5A447AFF60DA}"/>
          </ac:spMkLst>
        </pc:spChg>
        <pc:spChg chg="add mod">
          <ac:chgData name="Dennis Griffin" userId="3618763c-30e2-46ff-b035-0ebd1d9c656d" providerId="ADAL" clId="{042A5706-4B88-2647-A95B-631063E769CB}" dt="2021-12-07T21:16:43.612" v="3554" actId="14100"/>
          <ac:spMkLst>
            <pc:docMk/>
            <pc:sldMk cId="3348603627" sldId="8611"/>
            <ac:spMk id="12" creationId="{1DC32C3F-DA0F-774A-8D9B-0F323E008FFC}"/>
          </ac:spMkLst>
        </pc:spChg>
        <pc:spChg chg="add mod">
          <ac:chgData name="Dennis Griffin" userId="3618763c-30e2-46ff-b035-0ebd1d9c656d" providerId="ADAL" clId="{042A5706-4B88-2647-A95B-631063E769CB}" dt="2021-12-07T18:23:11.786" v="2754" actId="1036"/>
          <ac:spMkLst>
            <pc:docMk/>
            <pc:sldMk cId="3348603627" sldId="8611"/>
            <ac:spMk id="13" creationId="{A5C23031-D97A-154F-BE63-BC7169C0C16D}"/>
          </ac:spMkLst>
        </pc:spChg>
        <pc:spChg chg="add mod">
          <ac:chgData name="Dennis Griffin" userId="3618763c-30e2-46ff-b035-0ebd1d9c656d" providerId="ADAL" clId="{042A5706-4B88-2647-A95B-631063E769CB}" dt="2021-12-07T18:23:11.786" v="2754" actId="1036"/>
          <ac:spMkLst>
            <pc:docMk/>
            <pc:sldMk cId="3348603627" sldId="8611"/>
            <ac:spMk id="14" creationId="{B8C3C11C-75D9-8248-B2A5-573D559C3518}"/>
          </ac:spMkLst>
        </pc:spChg>
        <pc:spChg chg="add mod">
          <ac:chgData name="Dennis Griffin" userId="3618763c-30e2-46ff-b035-0ebd1d9c656d" providerId="ADAL" clId="{042A5706-4B88-2647-A95B-631063E769CB}" dt="2021-12-07T18:23:11.786" v="2754" actId="1036"/>
          <ac:spMkLst>
            <pc:docMk/>
            <pc:sldMk cId="3348603627" sldId="8611"/>
            <ac:spMk id="15" creationId="{D09C093E-134E-9E4F-A8E1-20F2F63F39A1}"/>
          </ac:spMkLst>
        </pc:spChg>
        <pc:spChg chg="add mod">
          <ac:chgData name="Dennis Griffin" userId="3618763c-30e2-46ff-b035-0ebd1d9c656d" providerId="ADAL" clId="{042A5706-4B88-2647-A95B-631063E769CB}" dt="2021-12-07T18:14:24.221" v="2647" actId="1035"/>
          <ac:spMkLst>
            <pc:docMk/>
            <pc:sldMk cId="3348603627" sldId="8611"/>
            <ac:spMk id="16" creationId="{0A5C6999-2EAC-774E-BC10-0968A7C33A8E}"/>
          </ac:spMkLst>
        </pc:spChg>
        <pc:spChg chg="add mod">
          <ac:chgData name="Dennis Griffin" userId="3618763c-30e2-46ff-b035-0ebd1d9c656d" providerId="ADAL" clId="{042A5706-4B88-2647-A95B-631063E769CB}" dt="2021-12-08T00:11:29.719" v="4186" actId="20577"/>
          <ac:spMkLst>
            <pc:docMk/>
            <pc:sldMk cId="3348603627" sldId="8611"/>
            <ac:spMk id="17" creationId="{CAB99591-895F-194A-BDAD-4293B68BC639}"/>
          </ac:spMkLst>
        </pc:spChg>
        <pc:spChg chg="add mod">
          <ac:chgData name="Dennis Griffin" userId="3618763c-30e2-46ff-b035-0ebd1d9c656d" providerId="ADAL" clId="{042A5706-4B88-2647-A95B-631063E769CB}" dt="2021-12-07T18:14:24.221" v="2647" actId="1035"/>
          <ac:spMkLst>
            <pc:docMk/>
            <pc:sldMk cId="3348603627" sldId="8611"/>
            <ac:spMk id="18" creationId="{DB69B877-EFA5-4547-A36B-991883D57EA4}"/>
          </ac:spMkLst>
        </pc:spChg>
        <pc:spChg chg="add mod">
          <ac:chgData name="Dennis Griffin" userId="3618763c-30e2-46ff-b035-0ebd1d9c656d" providerId="ADAL" clId="{042A5706-4B88-2647-A95B-631063E769CB}" dt="2021-12-07T18:14:24.221" v="2647" actId="1035"/>
          <ac:spMkLst>
            <pc:docMk/>
            <pc:sldMk cId="3348603627" sldId="8611"/>
            <ac:spMk id="19" creationId="{FE2E5EF9-A3FF-D644-8F98-1A37B9A3BF11}"/>
          </ac:spMkLst>
        </pc:spChg>
        <pc:spChg chg="add mod">
          <ac:chgData name="Dennis Griffin" userId="3618763c-30e2-46ff-b035-0ebd1d9c656d" providerId="ADAL" clId="{042A5706-4B88-2647-A95B-631063E769CB}" dt="2021-12-07T21:41:42.198" v="3787" actId="1076"/>
          <ac:spMkLst>
            <pc:docMk/>
            <pc:sldMk cId="3348603627" sldId="8611"/>
            <ac:spMk id="20" creationId="{F0D0D4C6-3125-3146-8A1B-9CA7FF3F9B23}"/>
          </ac:spMkLst>
        </pc:spChg>
        <pc:spChg chg="add del mod">
          <ac:chgData name="Dennis Griffin" userId="3618763c-30e2-46ff-b035-0ebd1d9c656d" providerId="ADAL" clId="{042A5706-4B88-2647-A95B-631063E769CB}" dt="2021-12-07T18:17:37.064" v="2666" actId="478"/>
          <ac:spMkLst>
            <pc:docMk/>
            <pc:sldMk cId="3348603627" sldId="8611"/>
            <ac:spMk id="39" creationId="{625D538D-AA81-8849-A263-0B496A65CCDB}"/>
          </ac:spMkLst>
        </pc:spChg>
        <pc:spChg chg="add mod">
          <ac:chgData name="Dennis Griffin" userId="3618763c-30e2-46ff-b035-0ebd1d9c656d" providerId="ADAL" clId="{042A5706-4B88-2647-A95B-631063E769CB}" dt="2021-12-07T18:18:51.398" v="2689" actId="1076"/>
          <ac:spMkLst>
            <pc:docMk/>
            <pc:sldMk cId="3348603627" sldId="8611"/>
            <ac:spMk id="40" creationId="{AE159991-7BE7-A448-9849-297A987AF55C}"/>
          </ac:spMkLst>
        </pc:spChg>
        <pc:spChg chg="add del mod">
          <ac:chgData name="Dennis Griffin" userId="3618763c-30e2-46ff-b035-0ebd1d9c656d" providerId="ADAL" clId="{042A5706-4B88-2647-A95B-631063E769CB}" dt="2021-12-07T18:18:37.878" v="2686" actId="478"/>
          <ac:spMkLst>
            <pc:docMk/>
            <pc:sldMk cId="3348603627" sldId="8611"/>
            <ac:spMk id="43" creationId="{134EA44B-801A-F146-A6D8-E5B29E741453}"/>
          </ac:spMkLst>
        </pc:spChg>
        <pc:spChg chg="add mod">
          <ac:chgData name="Dennis Griffin" userId="3618763c-30e2-46ff-b035-0ebd1d9c656d" providerId="ADAL" clId="{042A5706-4B88-2647-A95B-631063E769CB}" dt="2021-12-07T18:18:56.797" v="2691" actId="1076"/>
          <ac:spMkLst>
            <pc:docMk/>
            <pc:sldMk cId="3348603627" sldId="8611"/>
            <ac:spMk id="44" creationId="{49444E9C-47EC-E549-89E9-77561AC902B0}"/>
          </ac:spMkLst>
        </pc:spChg>
        <pc:spChg chg="add mod">
          <ac:chgData name="Dennis Griffin" userId="3618763c-30e2-46ff-b035-0ebd1d9c656d" providerId="ADAL" clId="{042A5706-4B88-2647-A95B-631063E769CB}" dt="2021-12-07T18:19:02.584" v="2693" actId="1076"/>
          <ac:spMkLst>
            <pc:docMk/>
            <pc:sldMk cId="3348603627" sldId="8611"/>
            <ac:spMk id="45" creationId="{8CC6AD45-5A95-5A40-BBCF-9644461CC83D}"/>
          </ac:spMkLst>
        </pc:spChg>
        <pc:spChg chg="add mod">
          <ac:chgData name="Dennis Griffin" userId="3618763c-30e2-46ff-b035-0ebd1d9c656d" providerId="ADAL" clId="{042A5706-4B88-2647-A95B-631063E769CB}" dt="2021-12-07T21:44:20.045" v="3806" actId="1036"/>
          <ac:spMkLst>
            <pc:docMk/>
            <pc:sldMk cId="3348603627" sldId="8611"/>
            <ac:spMk id="46" creationId="{39B4D1E5-1BA4-4443-9548-A119E162BEAA}"/>
          </ac:spMkLst>
        </pc:spChg>
        <pc:spChg chg="add mod">
          <ac:chgData name="Dennis Griffin" userId="3618763c-30e2-46ff-b035-0ebd1d9c656d" providerId="ADAL" clId="{042A5706-4B88-2647-A95B-631063E769CB}" dt="2021-12-07T21:52:29.142" v="3818" actId="207"/>
          <ac:spMkLst>
            <pc:docMk/>
            <pc:sldMk cId="3348603627" sldId="8611"/>
            <ac:spMk id="47" creationId="{D4F3002E-E4BB-A249-BC3C-3DABBEA7C69F}"/>
          </ac:spMkLst>
        </pc:spChg>
        <pc:spChg chg="add mod">
          <ac:chgData name="Dennis Griffin" userId="3618763c-30e2-46ff-b035-0ebd1d9c656d" providerId="ADAL" clId="{042A5706-4B88-2647-A95B-631063E769CB}" dt="2021-12-07T21:52:34.160" v="3819" actId="207"/>
          <ac:spMkLst>
            <pc:docMk/>
            <pc:sldMk cId="3348603627" sldId="8611"/>
            <ac:spMk id="48" creationId="{BEC87E3F-F7AD-2743-8B10-3120320C47B4}"/>
          </ac:spMkLst>
        </pc:spChg>
        <pc:spChg chg="add mod">
          <ac:chgData name="Dennis Griffin" userId="3618763c-30e2-46ff-b035-0ebd1d9c656d" providerId="ADAL" clId="{042A5706-4B88-2647-A95B-631063E769CB}" dt="2021-12-07T21:47:52.949" v="3807" actId="1076"/>
          <ac:spMkLst>
            <pc:docMk/>
            <pc:sldMk cId="3348603627" sldId="8611"/>
            <ac:spMk id="49" creationId="{3C49760B-C00A-AB40-849D-109393A93A46}"/>
          </ac:spMkLst>
        </pc:spChg>
        <pc:spChg chg="add mod">
          <ac:chgData name="Dennis Griffin" userId="3618763c-30e2-46ff-b035-0ebd1d9c656d" providerId="ADAL" clId="{042A5706-4B88-2647-A95B-631063E769CB}" dt="2021-12-07T21:28:09.555" v="3710" actId="1076"/>
          <ac:spMkLst>
            <pc:docMk/>
            <pc:sldMk cId="3348603627" sldId="8611"/>
            <ac:spMk id="50" creationId="{03379FB4-50B1-7D47-B9F5-9DB7AEB37E1A}"/>
          </ac:spMkLst>
        </pc:spChg>
        <pc:spChg chg="add mod">
          <ac:chgData name="Dennis Griffin" userId="3618763c-30e2-46ff-b035-0ebd1d9c656d" providerId="ADAL" clId="{042A5706-4B88-2647-A95B-631063E769CB}" dt="2021-12-07T21:50:57.813" v="3815" actId="14100"/>
          <ac:spMkLst>
            <pc:docMk/>
            <pc:sldMk cId="3348603627" sldId="8611"/>
            <ac:spMk id="57" creationId="{D75C772F-F954-D243-84BC-62875E623365}"/>
          </ac:spMkLst>
        </pc:spChg>
        <pc:spChg chg="add mod">
          <ac:chgData name="Dennis Griffin" userId="3618763c-30e2-46ff-b035-0ebd1d9c656d" providerId="ADAL" clId="{042A5706-4B88-2647-A95B-631063E769CB}" dt="2021-12-07T21:52:34.160" v="3819" actId="207"/>
          <ac:spMkLst>
            <pc:docMk/>
            <pc:sldMk cId="3348603627" sldId="8611"/>
            <ac:spMk id="59" creationId="{7AE42EBF-7657-D74D-BF03-CD2E7A93A5C8}"/>
          </ac:spMkLst>
        </pc:spChg>
        <pc:cxnChg chg="add mod">
          <ac:chgData name="Dennis Griffin" userId="3618763c-30e2-46ff-b035-0ebd1d9c656d" providerId="ADAL" clId="{042A5706-4B88-2647-A95B-631063E769CB}" dt="2021-12-07T21:44:20.045" v="3806" actId="1036"/>
          <ac:cxnSpMkLst>
            <pc:docMk/>
            <pc:sldMk cId="3348603627" sldId="8611"/>
            <ac:cxnSpMk id="21" creationId="{9595A90A-DDD7-F64F-9865-FB565FC32736}"/>
          </ac:cxnSpMkLst>
        </pc:cxnChg>
        <pc:cxnChg chg="add mod">
          <ac:chgData name="Dennis Griffin" userId="3618763c-30e2-46ff-b035-0ebd1d9c656d" providerId="ADAL" clId="{042A5706-4B88-2647-A95B-631063E769CB}" dt="2021-12-07T18:17:03.906" v="2662" actId="14100"/>
          <ac:cxnSpMkLst>
            <pc:docMk/>
            <pc:sldMk cId="3348603627" sldId="8611"/>
            <ac:cxnSpMk id="22" creationId="{34ADC9E8-6FF5-1C4B-B0BE-71784E3435DD}"/>
          </ac:cxnSpMkLst>
        </pc:cxnChg>
        <pc:cxnChg chg="add mod">
          <ac:chgData name="Dennis Griffin" userId="3618763c-30e2-46ff-b035-0ebd1d9c656d" providerId="ADAL" clId="{042A5706-4B88-2647-A95B-631063E769CB}" dt="2021-12-07T21:44:20.045" v="3806" actId="1036"/>
          <ac:cxnSpMkLst>
            <pc:docMk/>
            <pc:sldMk cId="3348603627" sldId="8611"/>
            <ac:cxnSpMk id="25" creationId="{DE3A841B-15B2-444D-9F5F-0E7DE38A20BC}"/>
          </ac:cxnSpMkLst>
        </pc:cxnChg>
        <pc:cxnChg chg="add mod">
          <ac:chgData name="Dennis Griffin" userId="3618763c-30e2-46ff-b035-0ebd1d9c656d" providerId="ADAL" clId="{042A5706-4B88-2647-A95B-631063E769CB}" dt="2021-12-07T21:16:43.612" v="3554" actId="14100"/>
          <ac:cxnSpMkLst>
            <pc:docMk/>
            <pc:sldMk cId="3348603627" sldId="8611"/>
            <ac:cxnSpMk id="30" creationId="{CF4A7FF1-8770-B74D-B20E-BC548A7989B2}"/>
          </ac:cxnSpMkLst>
        </pc:cxnChg>
        <pc:cxnChg chg="add mod">
          <ac:chgData name="Dennis Griffin" userId="3618763c-30e2-46ff-b035-0ebd1d9c656d" providerId="ADAL" clId="{042A5706-4B88-2647-A95B-631063E769CB}" dt="2021-12-07T18:14:24.221" v="2647" actId="1035"/>
          <ac:cxnSpMkLst>
            <pc:docMk/>
            <pc:sldMk cId="3348603627" sldId="8611"/>
            <ac:cxnSpMk id="34" creationId="{AC57B8BA-E5FB-F343-8A9E-662BDD7ED35C}"/>
          </ac:cxnSpMkLst>
        </pc:cxnChg>
        <pc:cxnChg chg="add mod">
          <ac:chgData name="Dennis Griffin" userId="3618763c-30e2-46ff-b035-0ebd1d9c656d" providerId="ADAL" clId="{042A5706-4B88-2647-A95B-631063E769CB}" dt="2021-12-07T18:14:24.221" v="2647" actId="1035"/>
          <ac:cxnSpMkLst>
            <pc:docMk/>
            <pc:sldMk cId="3348603627" sldId="8611"/>
            <ac:cxnSpMk id="37" creationId="{83976EAC-EF2A-7645-8F4D-C6F6739EC5AB}"/>
          </ac:cxnSpMkLst>
        </pc:cxnChg>
        <pc:cxnChg chg="add mod">
          <ac:chgData name="Dennis Griffin" userId="3618763c-30e2-46ff-b035-0ebd1d9c656d" providerId="ADAL" clId="{042A5706-4B88-2647-A95B-631063E769CB}" dt="2021-12-07T21:40:58.870" v="3785" actId="14100"/>
          <ac:cxnSpMkLst>
            <pc:docMk/>
            <pc:sldMk cId="3348603627" sldId="8611"/>
            <ac:cxnSpMk id="41" creationId="{EEF402BC-7C6E-EF46-9728-C0AB62B8CABF}"/>
          </ac:cxnSpMkLst>
        </pc:cxnChg>
        <pc:cxnChg chg="add mod">
          <ac:chgData name="Dennis Griffin" userId="3618763c-30e2-46ff-b035-0ebd1d9c656d" providerId="ADAL" clId="{042A5706-4B88-2647-A95B-631063E769CB}" dt="2021-12-07T18:14:56.504" v="2657" actId="1035"/>
          <ac:cxnSpMkLst>
            <pc:docMk/>
            <pc:sldMk cId="3348603627" sldId="8611"/>
            <ac:cxnSpMk id="56" creationId="{446DA20C-71F4-1149-91B1-5BE981AFF5E7}"/>
          </ac:cxnSpMkLst>
        </pc:cxnChg>
        <pc:cxnChg chg="add mod">
          <ac:chgData name="Dennis Griffin" userId="3618763c-30e2-46ff-b035-0ebd1d9c656d" providerId="ADAL" clId="{042A5706-4B88-2647-A95B-631063E769CB}" dt="2021-12-07T21:50:57.813" v="3815" actId="14100"/>
          <ac:cxnSpMkLst>
            <pc:docMk/>
            <pc:sldMk cId="3348603627" sldId="8611"/>
            <ac:cxnSpMk id="60" creationId="{82601D59-52C8-2943-A65D-AB46471941BA}"/>
          </ac:cxnSpMkLst>
        </pc:cxnChg>
        <pc:cxnChg chg="add del mod">
          <ac:chgData name="Dennis Griffin" userId="3618763c-30e2-46ff-b035-0ebd1d9c656d" providerId="ADAL" clId="{042A5706-4B88-2647-A95B-631063E769CB}" dt="2021-12-07T21:43:44.718" v="3788" actId="478"/>
          <ac:cxnSpMkLst>
            <pc:docMk/>
            <pc:sldMk cId="3348603627" sldId="8611"/>
            <ac:cxnSpMk id="63" creationId="{A9FB43E6-3016-234A-8C36-1186F1C26C9C}"/>
          </ac:cxnSpMkLst>
        </pc:cxnChg>
      </pc:sldChg>
      <pc:sldChg chg="modSp mod">
        <pc:chgData name="Dennis Griffin" userId="3618763c-30e2-46ff-b035-0ebd1d9c656d" providerId="ADAL" clId="{042A5706-4B88-2647-A95B-631063E769CB}" dt="2021-12-14T17:44:59.289" v="4212" actId="20577"/>
        <pc:sldMkLst>
          <pc:docMk/>
          <pc:sldMk cId="451378104" sldId="8625"/>
        </pc:sldMkLst>
        <pc:spChg chg="mod">
          <ac:chgData name="Dennis Griffin" userId="3618763c-30e2-46ff-b035-0ebd1d9c656d" providerId="ADAL" clId="{042A5706-4B88-2647-A95B-631063E769CB}" dt="2021-12-14T17:44:59.289" v="4212" actId="20577"/>
          <ac:spMkLst>
            <pc:docMk/>
            <pc:sldMk cId="451378104" sldId="8625"/>
            <ac:spMk id="31" creationId="{A6776D4D-EFF2-4030-A51A-DC0EBADC74A1}"/>
          </ac:spMkLst>
        </pc:spChg>
      </pc:sldChg>
    </pc:docChg>
  </pc:docChgLst>
  <pc:docChgLst>
    <pc:chgData name="Rob Harrison" userId="e4c20a25-bf36-4813-b963-2887a820999a" providerId="ADAL" clId="{61CA05A4-0276-3B4B-91F6-FDA17527A76D}"/>
    <pc:docChg chg="modSld">
      <pc:chgData name="Rob Harrison" userId="e4c20a25-bf36-4813-b963-2887a820999a" providerId="ADAL" clId="{61CA05A4-0276-3B4B-91F6-FDA17527A76D}" dt="2022-03-02T09:09:47.686" v="1" actId="20577"/>
      <pc:docMkLst>
        <pc:docMk/>
      </pc:docMkLst>
      <pc:sldChg chg="modSp mod">
        <pc:chgData name="Rob Harrison" userId="e4c20a25-bf36-4813-b963-2887a820999a" providerId="ADAL" clId="{61CA05A4-0276-3B4B-91F6-FDA17527A76D}" dt="2022-03-02T09:09:47.686" v="1" actId="20577"/>
        <pc:sldMkLst>
          <pc:docMk/>
          <pc:sldMk cId="4239273449" sldId="8600"/>
        </pc:sldMkLst>
        <pc:spChg chg="mod">
          <ac:chgData name="Rob Harrison" userId="e4c20a25-bf36-4813-b963-2887a820999a" providerId="ADAL" clId="{61CA05A4-0276-3B4B-91F6-FDA17527A76D}" dt="2022-03-02T09:09:47.686" v="1" actId="20577"/>
          <ac:spMkLst>
            <pc:docMk/>
            <pc:sldMk cId="4239273449" sldId="8600"/>
            <ac:spMk id="7" creationId="{FAD8B1DE-D56D-5F43-B287-EA533284B839}"/>
          </ac:spMkLst>
        </pc:spChg>
      </pc:sldChg>
    </pc:docChg>
  </pc:docChgLst>
  <pc:docChgLst>
    <pc:chgData name="Sean Muirhead" userId="9d611989-bd9d-4d0d-9e3e-1acf7eba467e" providerId="ADAL" clId="{56F557ED-045A-4C8F-8DF6-39D86CAE1063}"/>
    <pc:docChg chg="undo redo custSel modSld">
      <pc:chgData name="Sean Muirhead" userId="9d611989-bd9d-4d0d-9e3e-1acf7eba467e" providerId="ADAL" clId="{56F557ED-045A-4C8F-8DF6-39D86CAE1063}" dt="2022-01-14T11:15:07.568" v="676" actId="6549"/>
      <pc:docMkLst>
        <pc:docMk/>
      </pc:docMkLst>
      <pc:sldChg chg="modSp mod">
        <pc:chgData name="Sean Muirhead" userId="9d611989-bd9d-4d0d-9e3e-1acf7eba467e" providerId="ADAL" clId="{56F557ED-045A-4C8F-8DF6-39D86CAE1063}" dt="2022-01-14T11:15:07.568" v="676" actId="6549"/>
        <pc:sldMkLst>
          <pc:docMk/>
          <pc:sldMk cId="1107698954" sldId="8616"/>
        </pc:sldMkLst>
        <pc:graphicFrameChg chg="modGraphic">
          <ac:chgData name="Sean Muirhead" userId="9d611989-bd9d-4d0d-9e3e-1acf7eba467e" providerId="ADAL" clId="{56F557ED-045A-4C8F-8DF6-39D86CAE1063}" dt="2022-01-14T11:15:07.568" v="676" actId="6549"/>
          <ac:graphicFrameMkLst>
            <pc:docMk/>
            <pc:sldMk cId="1107698954" sldId="8616"/>
            <ac:graphicFrameMk id="3" creationId="{3117102C-4793-D142-A826-9871B332AC31}"/>
          </ac:graphicFrameMkLst>
        </pc:graphicFrameChg>
      </pc:sldChg>
      <pc:sldChg chg="mod modShow">
        <pc:chgData name="Sean Muirhead" userId="9d611989-bd9d-4d0d-9e3e-1acf7eba467e" providerId="ADAL" clId="{56F557ED-045A-4C8F-8DF6-39D86CAE1063}" dt="2022-01-11T09:21:14.930" v="675" actId="729"/>
        <pc:sldMkLst>
          <pc:docMk/>
          <pc:sldMk cId="1360131816" sldId="8627"/>
        </pc:sldMkLst>
      </pc:sldChg>
      <pc:sldChg chg="modSp mod">
        <pc:chgData name="Sean Muirhead" userId="9d611989-bd9d-4d0d-9e3e-1acf7eba467e" providerId="ADAL" clId="{56F557ED-045A-4C8F-8DF6-39D86CAE1063}" dt="2022-01-10T10:46:42.903" v="674" actId="20577"/>
        <pc:sldMkLst>
          <pc:docMk/>
          <pc:sldMk cId="1364922906" sldId="8630"/>
        </pc:sldMkLst>
        <pc:spChg chg="mod">
          <ac:chgData name="Sean Muirhead" userId="9d611989-bd9d-4d0d-9e3e-1acf7eba467e" providerId="ADAL" clId="{56F557ED-045A-4C8F-8DF6-39D86CAE1063}" dt="2022-01-10T10:24:35.544" v="17" actId="20577"/>
          <ac:spMkLst>
            <pc:docMk/>
            <pc:sldMk cId="1364922906" sldId="8630"/>
            <ac:spMk id="2" creationId="{37F44118-D59D-7A46-A900-F5532CA25FFA}"/>
          </ac:spMkLst>
        </pc:spChg>
        <pc:graphicFrameChg chg="mod modGraphic">
          <ac:chgData name="Sean Muirhead" userId="9d611989-bd9d-4d0d-9e3e-1acf7eba467e" providerId="ADAL" clId="{56F557ED-045A-4C8F-8DF6-39D86CAE1063}" dt="2022-01-10T10:46:42.903" v="674" actId="20577"/>
          <ac:graphicFrameMkLst>
            <pc:docMk/>
            <pc:sldMk cId="1364922906" sldId="8630"/>
            <ac:graphicFrameMk id="6" creationId="{15C21E1E-5598-4972-B11C-E597EEA50B2F}"/>
          </ac:graphicFrameMkLst>
        </pc:graphicFrameChg>
      </pc:sldChg>
    </pc:docChg>
  </pc:docChgLst>
  <pc:docChgLst>
    <pc:chgData name="Dennis Griffin" userId="3618763c-30e2-46ff-b035-0ebd1d9c656d" providerId="ADAL" clId="{48195331-7054-3A43-9DC5-7764C5FF05D3}"/>
    <pc:docChg chg="modSld">
      <pc:chgData name="Dennis Griffin" userId="3618763c-30e2-46ff-b035-0ebd1d9c656d" providerId="ADAL" clId="{48195331-7054-3A43-9DC5-7764C5FF05D3}" dt="2022-01-10T18:04:55.726" v="11" actId="20577"/>
      <pc:docMkLst>
        <pc:docMk/>
      </pc:docMkLst>
      <pc:sldChg chg="modSp mod">
        <pc:chgData name="Dennis Griffin" userId="3618763c-30e2-46ff-b035-0ebd1d9c656d" providerId="ADAL" clId="{48195331-7054-3A43-9DC5-7764C5FF05D3}" dt="2022-01-10T18:04:55.726" v="11" actId="20577"/>
        <pc:sldMkLst>
          <pc:docMk/>
          <pc:sldMk cId="1107698954" sldId="8616"/>
        </pc:sldMkLst>
        <pc:graphicFrameChg chg="modGraphic">
          <ac:chgData name="Dennis Griffin" userId="3618763c-30e2-46ff-b035-0ebd1d9c656d" providerId="ADAL" clId="{48195331-7054-3A43-9DC5-7764C5FF05D3}" dt="2022-01-10T18:04:55.726" v="11" actId="20577"/>
          <ac:graphicFrameMkLst>
            <pc:docMk/>
            <pc:sldMk cId="1107698954" sldId="8616"/>
            <ac:graphicFrameMk id="3" creationId="{3117102C-4793-D142-A826-9871B332AC31}"/>
          </ac:graphicFrameMkLst>
        </pc:graphicFrameChg>
      </pc:sldChg>
    </pc:docChg>
  </pc:docChgLst>
  <pc:docChgLst>
    <pc:chgData name="Dennis Griffin" userId="3618763c-30e2-46ff-b035-0ebd1d9c656d" providerId="ADAL" clId="{0733DED8-051A-FE4C-A869-F688F934B920}"/>
    <pc:docChg chg="addSld modSld modSection">
      <pc:chgData name="Dennis Griffin" userId="3618763c-30e2-46ff-b035-0ebd1d9c656d" providerId="ADAL" clId="{0733DED8-051A-FE4C-A869-F688F934B920}" dt="2021-12-07T14:25:44.210" v="14" actId="20577"/>
      <pc:docMkLst>
        <pc:docMk/>
      </pc:docMkLst>
      <pc:sldChg chg="modSp new">
        <pc:chgData name="Dennis Griffin" userId="3618763c-30e2-46ff-b035-0ebd1d9c656d" providerId="ADAL" clId="{0733DED8-051A-FE4C-A869-F688F934B920}" dt="2021-12-07T14:25:44.210" v="14" actId="20577"/>
        <pc:sldMkLst>
          <pc:docMk/>
          <pc:sldMk cId="3348603627" sldId="8611"/>
        </pc:sldMkLst>
        <pc:spChg chg="mod">
          <ac:chgData name="Dennis Griffin" userId="3618763c-30e2-46ff-b035-0ebd1d9c656d" providerId="ADAL" clId="{0733DED8-051A-FE4C-A869-F688F934B920}" dt="2021-12-07T14:25:44.210" v="14" actId="20577"/>
          <ac:spMkLst>
            <pc:docMk/>
            <pc:sldMk cId="3348603627" sldId="8611"/>
            <ac:spMk id="2" creationId="{3FF69E28-C2BA-4448-B6C2-D5E1BE423B88}"/>
          </ac:spMkLst>
        </pc:spChg>
      </pc:sldChg>
    </pc:docChg>
  </pc:docChgLst>
  <pc:docChgLst>
    <pc:chgData name="Joe Levy" userId="07f6968f-bab4-4d2e-9764-593644fb6028" providerId="ADAL" clId="{1F02B1E2-2BF3-8A40-A7E0-3FBFFFB8086E}"/>
    <pc:docChg chg="undo custSel addSld modSld modSection">
      <pc:chgData name="Joe Levy" userId="07f6968f-bab4-4d2e-9764-593644fb6028" providerId="ADAL" clId="{1F02B1E2-2BF3-8A40-A7E0-3FBFFFB8086E}" dt="2021-12-02T23:19:36.817" v="839" actId="1035"/>
      <pc:docMkLst>
        <pc:docMk/>
      </pc:docMkLst>
      <pc:sldChg chg="addSp delSp modSp new mod">
        <pc:chgData name="Joe Levy" userId="07f6968f-bab4-4d2e-9764-593644fb6028" providerId="ADAL" clId="{1F02B1E2-2BF3-8A40-A7E0-3FBFFFB8086E}" dt="2021-12-02T23:19:36.817" v="839" actId="1035"/>
        <pc:sldMkLst>
          <pc:docMk/>
          <pc:sldMk cId="2210791883" sldId="8602"/>
        </pc:sldMkLst>
        <pc:spChg chg="mod">
          <ac:chgData name="Joe Levy" userId="07f6968f-bab4-4d2e-9764-593644fb6028" providerId="ADAL" clId="{1F02B1E2-2BF3-8A40-A7E0-3FBFFFB8086E}" dt="2021-12-02T22:56:49.358" v="26" actId="20577"/>
          <ac:spMkLst>
            <pc:docMk/>
            <pc:sldMk cId="2210791883" sldId="8602"/>
            <ac:spMk id="2" creationId="{C843EF0F-B9CE-2347-9C02-11C6CF67F77A}"/>
          </ac:spMkLst>
        </pc:spChg>
        <pc:spChg chg="del">
          <ac:chgData name="Joe Levy" userId="07f6968f-bab4-4d2e-9764-593644fb6028" providerId="ADAL" clId="{1F02B1E2-2BF3-8A40-A7E0-3FBFFFB8086E}" dt="2021-12-02T23:04:59.491" v="27" actId="1032"/>
          <ac:spMkLst>
            <pc:docMk/>
            <pc:sldMk cId="2210791883" sldId="8602"/>
            <ac:spMk id="5" creationId="{957C74F9-26CC-4C43-8B64-92027B71A770}"/>
          </ac:spMkLst>
        </pc:spChg>
        <pc:spChg chg="add mod">
          <ac:chgData name="Joe Levy" userId="07f6968f-bab4-4d2e-9764-593644fb6028" providerId="ADAL" clId="{1F02B1E2-2BF3-8A40-A7E0-3FBFFFB8086E}" dt="2021-12-02T23:16:14.412" v="533" actId="1035"/>
          <ac:spMkLst>
            <pc:docMk/>
            <pc:sldMk cId="2210791883" sldId="8602"/>
            <ac:spMk id="7" creationId="{017258F5-FF3B-8044-BB9B-77548CAD87E0}"/>
          </ac:spMkLst>
        </pc:spChg>
        <pc:spChg chg="add mod">
          <ac:chgData name="Joe Levy" userId="07f6968f-bab4-4d2e-9764-593644fb6028" providerId="ADAL" clId="{1F02B1E2-2BF3-8A40-A7E0-3FBFFFB8086E}" dt="2021-12-02T23:18:07.976" v="739" actId="20577"/>
          <ac:spMkLst>
            <pc:docMk/>
            <pc:sldMk cId="2210791883" sldId="8602"/>
            <ac:spMk id="8" creationId="{D0DEB940-DAF9-704B-A96D-515A532EBBBA}"/>
          </ac:spMkLst>
        </pc:spChg>
        <pc:spChg chg="add mod">
          <ac:chgData name="Joe Levy" userId="07f6968f-bab4-4d2e-9764-593644fb6028" providerId="ADAL" clId="{1F02B1E2-2BF3-8A40-A7E0-3FBFFFB8086E}" dt="2021-12-02T23:19:36.817" v="839" actId="1035"/>
          <ac:spMkLst>
            <pc:docMk/>
            <pc:sldMk cId="2210791883" sldId="8602"/>
            <ac:spMk id="9" creationId="{C1E70994-2F54-8449-9BAB-831262399F20}"/>
          </ac:spMkLst>
        </pc:spChg>
        <pc:spChg chg="add mod">
          <ac:chgData name="Joe Levy" userId="07f6968f-bab4-4d2e-9764-593644fb6028" providerId="ADAL" clId="{1F02B1E2-2BF3-8A40-A7E0-3FBFFFB8086E}" dt="2021-12-02T23:19:31.378" v="837"/>
          <ac:spMkLst>
            <pc:docMk/>
            <pc:sldMk cId="2210791883" sldId="8602"/>
            <ac:spMk id="10" creationId="{D813B69E-0BED-3744-976C-05DB5525E32B}"/>
          </ac:spMkLst>
        </pc:spChg>
        <pc:graphicFrameChg chg="add mod modGraphic">
          <ac:chgData name="Joe Levy" userId="07f6968f-bab4-4d2e-9764-593644fb6028" providerId="ADAL" clId="{1F02B1E2-2BF3-8A40-A7E0-3FBFFFB8086E}" dt="2021-12-02T23:15:02.132" v="493" actId="20577"/>
          <ac:graphicFrameMkLst>
            <pc:docMk/>
            <pc:sldMk cId="2210791883" sldId="8602"/>
            <ac:graphicFrameMk id="6" creationId="{5256A134-D01D-3344-A032-BE0AE3041D1F}"/>
          </ac:graphicFrameMkLst>
        </pc:graphicFrameChg>
      </pc:sldChg>
    </pc:docChg>
  </pc:docChgLst>
  <pc:docChgLst>
    <pc:chgData name="Joe Levy" userId="S::joe.levy@sophos.com::07f6968f-bab4-4d2e-9764-593644fb6028" providerId="AD" clId="Web-{545FE14A-182B-465E-9A47-4C435EE36A8D}"/>
    <pc:docChg chg="modSld">
      <pc:chgData name="Joe Levy" userId="S::joe.levy@sophos.com::07f6968f-bab4-4d2e-9764-593644fb6028" providerId="AD" clId="Web-{545FE14A-182B-465E-9A47-4C435EE36A8D}" dt="2021-12-03T21:47:20.771" v="171" actId="20577"/>
      <pc:docMkLst>
        <pc:docMk/>
      </pc:docMkLst>
      <pc:sldChg chg="modSp">
        <pc:chgData name="Joe Levy" userId="S::joe.levy@sophos.com::07f6968f-bab4-4d2e-9764-593644fb6028" providerId="AD" clId="Web-{545FE14A-182B-465E-9A47-4C435EE36A8D}" dt="2021-12-03T21:47:20.771" v="171" actId="20577"/>
        <pc:sldMkLst>
          <pc:docMk/>
          <pc:sldMk cId="4239273449" sldId="8600"/>
        </pc:sldMkLst>
        <pc:spChg chg="mod">
          <ac:chgData name="Joe Levy" userId="S::joe.levy@sophos.com::07f6968f-bab4-4d2e-9764-593644fb6028" providerId="AD" clId="Web-{545FE14A-182B-465E-9A47-4C435EE36A8D}" dt="2021-12-03T21:47:20.771" v="171" actId="20577"/>
          <ac:spMkLst>
            <pc:docMk/>
            <pc:sldMk cId="4239273449" sldId="8600"/>
            <ac:spMk id="8" creationId="{8F11CC80-5C90-FC40-92DE-56867E9EBF2D}"/>
          </ac:spMkLst>
        </pc:spChg>
      </pc:sldChg>
    </pc:docChg>
  </pc:docChgLst>
  <pc:docChgLst>
    <pc:chgData name="Mat Gangwer" userId="S::mat.gangwer@sophos.com::4d4988c6-9a2a-428c-a946-65f4d08354e3" providerId="AD" clId="Web-{A6B60037-A60C-5EC4-8202-BA75730AAC26}"/>
    <pc:docChg chg="addSld addMainMaster modSection">
      <pc:chgData name="Mat Gangwer" userId="S::mat.gangwer@sophos.com::4d4988c6-9a2a-428c-a946-65f4d08354e3" providerId="AD" clId="Web-{A6B60037-A60C-5EC4-8202-BA75730AAC26}" dt="2022-02-23T13:11:39.211" v="0"/>
      <pc:docMkLst>
        <pc:docMk/>
      </pc:docMkLst>
      <pc:sldChg chg="add">
        <pc:chgData name="Mat Gangwer" userId="S::mat.gangwer@sophos.com::4d4988c6-9a2a-428c-a946-65f4d08354e3" providerId="AD" clId="Web-{A6B60037-A60C-5EC4-8202-BA75730AAC26}" dt="2022-02-23T13:11:39.211" v="0"/>
        <pc:sldMkLst>
          <pc:docMk/>
          <pc:sldMk cId="2545647897" sldId="8647"/>
        </pc:sldMkLst>
      </pc:sldChg>
      <pc:sldMasterChg chg="add addSldLayout">
        <pc:chgData name="Mat Gangwer" userId="S::mat.gangwer@sophos.com::4d4988c6-9a2a-428c-a946-65f4d08354e3" providerId="AD" clId="Web-{A6B60037-A60C-5EC4-8202-BA75730AAC26}" dt="2022-02-23T13:11:39.211" v="0"/>
        <pc:sldMasterMkLst>
          <pc:docMk/>
          <pc:sldMasterMk cId="30911060" sldId="2147483830"/>
        </pc:sldMasterMkLst>
        <pc:sldLayoutChg chg="add">
          <pc:chgData name="Mat Gangwer" userId="S::mat.gangwer@sophos.com::4d4988c6-9a2a-428c-a946-65f4d08354e3" providerId="AD" clId="Web-{A6B60037-A60C-5EC4-8202-BA75730AAC26}" dt="2022-02-23T13:11:39.211" v="0"/>
          <pc:sldLayoutMkLst>
            <pc:docMk/>
            <pc:sldMasterMk cId="30911060" sldId="2147483830"/>
            <pc:sldLayoutMk cId="644365797" sldId="2147483831"/>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1468611139" sldId="2147483832"/>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853212330" sldId="2147483833"/>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1574190833" sldId="2147483834"/>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165439360" sldId="2147483835"/>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1270709218" sldId="2147483836"/>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849405127" sldId="2147483837"/>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3789993714" sldId="2147483838"/>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3996943910" sldId="2147483839"/>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216615137" sldId="2147483840"/>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233584469" sldId="2147483841"/>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135618192" sldId="2147483842"/>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4033823749" sldId="2147483843"/>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1780480116" sldId="2147483844"/>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1632970710" sldId="2147483845"/>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316741405" sldId="2147483846"/>
          </pc:sldLayoutMkLst>
        </pc:sldLayoutChg>
        <pc:sldLayoutChg chg="add">
          <pc:chgData name="Mat Gangwer" userId="S::mat.gangwer@sophos.com::4d4988c6-9a2a-428c-a946-65f4d08354e3" providerId="AD" clId="Web-{A6B60037-A60C-5EC4-8202-BA75730AAC26}" dt="2022-02-23T13:11:39.211" v="0"/>
          <pc:sldLayoutMkLst>
            <pc:docMk/>
            <pc:sldMasterMk cId="30911060" sldId="2147483830"/>
            <pc:sldLayoutMk cId="2531185106" sldId="2147483928"/>
          </pc:sldLayoutMkLst>
        </pc:sldLayoutChg>
      </pc:sldMasterChg>
    </pc:docChg>
  </pc:docChgLst>
  <pc:docChgLst>
    <pc:chgData name="Mat Gangwer" userId="4d4988c6-9a2a-428c-a946-65f4d08354e3" providerId="ADAL" clId="{679A3C0B-32D5-3D47-88C0-14A6E8455C16}"/>
    <pc:docChg chg="undo custSel addSld delSld modSld modSection">
      <pc:chgData name="Mat Gangwer" userId="4d4988c6-9a2a-428c-a946-65f4d08354e3" providerId="ADAL" clId="{679A3C0B-32D5-3D47-88C0-14A6E8455C16}" dt="2021-12-09T13:47:47.349" v="1296" actId="2696"/>
      <pc:docMkLst>
        <pc:docMk/>
      </pc:docMkLst>
      <pc:sldChg chg="modSp mod">
        <pc:chgData name="Mat Gangwer" userId="4d4988c6-9a2a-428c-a946-65f4d08354e3" providerId="ADAL" clId="{679A3C0B-32D5-3D47-88C0-14A6E8455C16}" dt="2021-12-09T00:42:28.112" v="9" actId="20577"/>
        <pc:sldMkLst>
          <pc:docMk/>
          <pc:sldMk cId="1148604561" sldId="8604"/>
        </pc:sldMkLst>
        <pc:spChg chg="mod">
          <ac:chgData name="Mat Gangwer" userId="4d4988c6-9a2a-428c-a946-65f4d08354e3" providerId="ADAL" clId="{679A3C0B-32D5-3D47-88C0-14A6E8455C16}" dt="2021-12-09T00:42:28.112" v="9" actId="20577"/>
          <ac:spMkLst>
            <pc:docMk/>
            <pc:sldMk cId="1148604561" sldId="8604"/>
            <ac:spMk id="5" creationId="{CD915F84-CA3B-EA49-94F6-3786489ED4F0}"/>
          </ac:spMkLst>
        </pc:spChg>
      </pc:sldChg>
      <pc:sldChg chg="modSp mod">
        <pc:chgData name="Mat Gangwer" userId="4d4988c6-9a2a-428c-a946-65f4d08354e3" providerId="ADAL" clId="{679A3C0B-32D5-3D47-88C0-14A6E8455C16}" dt="2021-12-08T01:56:45.028" v="1" actId="313"/>
        <pc:sldMkLst>
          <pc:docMk/>
          <pc:sldMk cId="2843741175" sldId="8609"/>
        </pc:sldMkLst>
        <pc:graphicFrameChg chg="modGraphic">
          <ac:chgData name="Mat Gangwer" userId="4d4988c6-9a2a-428c-a946-65f4d08354e3" providerId="ADAL" clId="{679A3C0B-32D5-3D47-88C0-14A6E8455C16}" dt="2021-12-08T01:56:45.028" v="1" actId="313"/>
          <ac:graphicFrameMkLst>
            <pc:docMk/>
            <pc:sldMk cId="2843741175" sldId="8609"/>
            <ac:graphicFrameMk id="3" creationId="{16E3583D-83D3-E549-9A68-85D9DB9D1BDE}"/>
          </ac:graphicFrameMkLst>
        </pc:graphicFrameChg>
      </pc:sldChg>
      <pc:sldChg chg="addSp delSp modSp new del mod">
        <pc:chgData name="Mat Gangwer" userId="4d4988c6-9a2a-428c-a946-65f4d08354e3" providerId="ADAL" clId="{679A3C0B-32D5-3D47-88C0-14A6E8455C16}" dt="2021-12-09T13:47:47.349" v="1296" actId="2696"/>
        <pc:sldMkLst>
          <pc:docMk/>
          <pc:sldMk cId="3207855892" sldId="8617"/>
        </pc:sldMkLst>
        <pc:spChg chg="mod">
          <ac:chgData name="Mat Gangwer" userId="4d4988c6-9a2a-428c-a946-65f4d08354e3" providerId="ADAL" clId="{679A3C0B-32D5-3D47-88C0-14A6E8455C16}" dt="2021-12-09T00:43:42.456" v="36" actId="20577"/>
          <ac:spMkLst>
            <pc:docMk/>
            <pc:sldMk cId="3207855892" sldId="8617"/>
            <ac:spMk id="2" creationId="{84207808-43E1-B240-AE1A-94447B5D562D}"/>
          </ac:spMkLst>
        </pc:spChg>
        <pc:spChg chg="del">
          <ac:chgData name="Mat Gangwer" userId="4d4988c6-9a2a-428c-a946-65f4d08354e3" providerId="ADAL" clId="{679A3C0B-32D5-3D47-88C0-14A6E8455C16}" dt="2021-12-09T00:49:06.158" v="37" actId="1032"/>
          <ac:spMkLst>
            <pc:docMk/>
            <pc:sldMk cId="3207855892" sldId="8617"/>
            <ac:spMk id="5" creationId="{8EE5D708-75E9-1846-9935-A611A2A6EEE5}"/>
          </ac:spMkLst>
        </pc:spChg>
        <pc:graphicFrameChg chg="add mod modGraphic">
          <ac:chgData name="Mat Gangwer" userId="4d4988c6-9a2a-428c-a946-65f4d08354e3" providerId="ADAL" clId="{679A3C0B-32D5-3D47-88C0-14A6E8455C16}" dt="2021-12-09T00:56:16.225" v="273" actId="313"/>
          <ac:graphicFrameMkLst>
            <pc:docMk/>
            <pc:sldMk cId="3207855892" sldId="8617"/>
            <ac:graphicFrameMk id="6" creationId="{35301E2B-A169-D949-B500-3A9967C3A6A7}"/>
          </ac:graphicFrameMkLst>
        </pc:graphicFrameChg>
      </pc:sldChg>
      <pc:sldChg chg="addSp delSp modSp new mod">
        <pc:chgData name="Mat Gangwer" userId="4d4988c6-9a2a-428c-a946-65f4d08354e3" providerId="ADAL" clId="{679A3C0B-32D5-3D47-88C0-14A6E8455C16}" dt="2021-12-09T01:26:58.895" v="1295" actId="20577"/>
        <pc:sldMkLst>
          <pc:docMk/>
          <pc:sldMk cId="3709139950" sldId="8618"/>
        </pc:sldMkLst>
        <pc:spChg chg="mod">
          <ac:chgData name="Mat Gangwer" userId="4d4988c6-9a2a-428c-a946-65f4d08354e3" providerId="ADAL" clId="{679A3C0B-32D5-3D47-88C0-14A6E8455C16}" dt="2021-12-09T01:03:54.950" v="688" actId="20577"/>
          <ac:spMkLst>
            <pc:docMk/>
            <pc:sldMk cId="3709139950" sldId="8618"/>
            <ac:spMk id="2" creationId="{9C7BCE35-7B0A-4440-862F-F4AA071A1B7B}"/>
          </ac:spMkLst>
        </pc:spChg>
        <pc:spChg chg="del">
          <ac:chgData name="Mat Gangwer" userId="4d4988c6-9a2a-428c-a946-65f4d08354e3" providerId="ADAL" clId="{679A3C0B-32D5-3D47-88C0-14A6E8455C16}" dt="2021-12-09T00:56:59.473" v="275" actId="478"/>
          <ac:spMkLst>
            <pc:docMk/>
            <pc:sldMk cId="3709139950" sldId="8618"/>
            <ac:spMk id="5" creationId="{4757B380-4648-3B4C-B55D-E9538CCFBC21}"/>
          </ac:spMkLst>
        </pc:spChg>
        <pc:graphicFrameChg chg="add mod modGraphic">
          <ac:chgData name="Mat Gangwer" userId="4d4988c6-9a2a-428c-a946-65f4d08354e3" providerId="ADAL" clId="{679A3C0B-32D5-3D47-88C0-14A6E8455C16}" dt="2021-12-09T01:26:58.895" v="1295" actId="20577"/>
          <ac:graphicFrameMkLst>
            <pc:docMk/>
            <pc:sldMk cId="3709139950" sldId="8618"/>
            <ac:graphicFrameMk id="6" creationId="{CCA1C895-B22B-FC4D-AFEE-7DEF14CC2E3A}"/>
          </ac:graphicFrameMkLst>
        </pc:graphicFrameChg>
      </pc:sldChg>
    </pc:docChg>
  </pc:docChgLst>
  <pc:docChgLst>
    <pc:chgData name="Joe Levy" userId="07f6968f-bab4-4d2e-9764-593644fb6028" providerId="ADAL" clId="{A2D59335-AEE5-1D43-A778-BC2B070D7008}"/>
    <pc:docChg chg="undo custSel addSld delSld modSld modSection">
      <pc:chgData name="Joe Levy" userId="07f6968f-bab4-4d2e-9764-593644fb6028" providerId="ADAL" clId="{A2D59335-AEE5-1D43-A778-BC2B070D7008}" dt="2021-12-24T04:47:19.413" v="230" actId="2696"/>
      <pc:docMkLst>
        <pc:docMk/>
      </pc:docMkLst>
      <pc:sldChg chg="addSp delSp modSp del mod">
        <pc:chgData name="Joe Levy" userId="07f6968f-bab4-4d2e-9764-593644fb6028" providerId="ADAL" clId="{A2D59335-AEE5-1D43-A778-BC2B070D7008}" dt="2021-12-24T04:47:19.413" v="230" actId="2696"/>
        <pc:sldMkLst>
          <pc:docMk/>
          <pc:sldMk cId="2651265280" sldId="8614"/>
        </pc:sldMkLst>
        <pc:spChg chg="mod">
          <ac:chgData name="Joe Levy" userId="07f6968f-bab4-4d2e-9764-593644fb6028" providerId="ADAL" clId="{A2D59335-AEE5-1D43-A778-BC2B070D7008}" dt="2021-12-24T04:37:32.441" v="43" actId="20577"/>
          <ac:spMkLst>
            <pc:docMk/>
            <pc:sldMk cId="2651265280" sldId="8614"/>
            <ac:spMk id="2" creationId="{3FF69E28-C2BA-4448-B6C2-D5E1BE423B88}"/>
          </ac:spMkLst>
        </pc:spChg>
        <pc:spChg chg="add mod">
          <ac:chgData name="Joe Levy" userId="07f6968f-bab4-4d2e-9764-593644fb6028" providerId="ADAL" clId="{A2D59335-AEE5-1D43-A778-BC2B070D7008}" dt="2021-12-24T04:40:20.761" v="68" actId="14100"/>
          <ac:spMkLst>
            <pc:docMk/>
            <pc:sldMk cId="2651265280" sldId="8614"/>
            <ac:spMk id="39" creationId="{86E803AD-1A71-0643-8208-71F139FF4279}"/>
          </ac:spMkLst>
        </pc:spChg>
        <pc:spChg chg="add mod">
          <ac:chgData name="Joe Levy" userId="07f6968f-bab4-4d2e-9764-593644fb6028" providerId="ADAL" clId="{A2D59335-AEE5-1D43-A778-BC2B070D7008}" dt="2021-12-24T04:40:39.796" v="102" actId="14100"/>
          <ac:spMkLst>
            <pc:docMk/>
            <pc:sldMk cId="2651265280" sldId="8614"/>
            <ac:spMk id="42" creationId="{95447B91-DE49-E14E-81DD-3E72576383C5}"/>
          </ac:spMkLst>
        </pc:spChg>
        <pc:spChg chg="add mod">
          <ac:chgData name="Joe Levy" userId="07f6968f-bab4-4d2e-9764-593644fb6028" providerId="ADAL" clId="{A2D59335-AEE5-1D43-A778-BC2B070D7008}" dt="2021-12-24T04:43:11.020" v="174" actId="1037"/>
          <ac:spMkLst>
            <pc:docMk/>
            <pc:sldMk cId="2651265280" sldId="8614"/>
            <ac:spMk id="43" creationId="{81C0DED7-1F5E-1D4A-8017-B4552B98E30E}"/>
          </ac:spMkLst>
        </pc:spChg>
        <pc:spChg chg="mod">
          <ac:chgData name="Joe Levy" userId="07f6968f-bab4-4d2e-9764-593644fb6028" providerId="ADAL" clId="{A2D59335-AEE5-1D43-A778-BC2B070D7008}" dt="2021-12-24T04:43:11.020" v="174" actId="1037"/>
          <ac:spMkLst>
            <pc:docMk/>
            <pc:sldMk cId="2651265280" sldId="8614"/>
            <ac:spMk id="47" creationId="{D4F3002E-E4BB-A249-BC3C-3DABBEA7C69F}"/>
          </ac:spMkLst>
        </pc:spChg>
        <pc:spChg chg="mod">
          <ac:chgData name="Joe Levy" userId="07f6968f-bab4-4d2e-9764-593644fb6028" providerId="ADAL" clId="{A2D59335-AEE5-1D43-A778-BC2B070D7008}" dt="2021-12-24T04:43:38.077" v="193" actId="1038"/>
          <ac:spMkLst>
            <pc:docMk/>
            <pc:sldMk cId="2651265280" sldId="8614"/>
            <ac:spMk id="48" creationId="{BEC87E3F-F7AD-2743-8B10-3120320C47B4}"/>
          </ac:spMkLst>
        </pc:spChg>
        <pc:spChg chg="del">
          <ac:chgData name="Joe Levy" userId="07f6968f-bab4-4d2e-9764-593644fb6028" providerId="ADAL" clId="{A2D59335-AEE5-1D43-A778-BC2B070D7008}" dt="2021-12-24T04:45:02.886" v="203" actId="478"/>
          <ac:spMkLst>
            <pc:docMk/>
            <pc:sldMk cId="2651265280" sldId="8614"/>
            <ac:spMk id="49" creationId="{3C49760B-C00A-AB40-849D-109393A93A46}"/>
          </ac:spMkLst>
        </pc:spChg>
        <pc:spChg chg="add mod">
          <ac:chgData name="Joe Levy" userId="07f6968f-bab4-4d2e-9764-593644fb6028" providerId="ADAL" clId="{A2D59335-AEE5-1D43-A778-BC2B070D7008}" dt="2021-12-24T04:44:42.989" v="201" actId="1038"/>
          <ac:spMkLst>
            <pc:docMk/>
            <pc:sldMk cId="2651265280" sldId="8614"/>
            <ac:spMk id="51" creationId="{397EDD5A-3E84-AE40-83CC-C1E52B25EDF2}"/>
          </ac:spMkLst>
        </pc:spChg>
        <pc:spChg chg="add del mod">
          <ac:chgData name="Joe Levy" userId="07f6968f-bab4-4d2e-9764-593644fb6028" providerId="ADAL" clId="{A2D59335-AEE5-1D43-A778-BC2B070D7008}" dt="2021-12-24T04:47:14.693" v="229" actId="1036"/>
          <ac:spMkLst>
            <pc:docMk/>
            <pc:sldMk cId="2651265280" sldId="8614"/>
            <ac:spMk id="52" creationId="{F13CC04F-4E2D-0C41-94F0-EFDBBCBE526B}"/>
          </ac:spMkLst>
        </pc:spChg>
      </pc:sldChg>
      <pc:sldChg chg="modSp del mod">
        <pc:chgData name="Joe Levy" userId="07f6968f-bab4-4d2e-9764-593644fb6028" providerId="ADAL" clId="{A2D59335-AEE5-1D43-A778-BC2B070D7008}" dt="2021-12-24T04:46:20.281" v="216" actId="2696"/>
        <pc:sldMkLst>
          <pc:docMk/>
          <pc:sldMk cId="2761752216" sldId="8615"/>
        </pc:sldMkLst>
        <pc:spChg chg="mod">
          <ac:chgData name="Joe Levy" userId="07f6968f-bab4-4d2e-9764-593644fb6028" providerId="ADAL" clId="{A2D59335-AEE5-1D43-A778-BC2B070D7008}" dt="2021-12-24T04:26:30.354" v="26" actId="242"/>
          <ac:spMkLst>
            <pc:docMk/>
            <pc:sldMk cId="2761752216" sldId="8615"/>
            <ac:spMk id="8" creationId="{F26290F6-3ADE-9F4E-8613-5964937CA6D9}"/>
          </ac:spMkLst>
        </pc:spChg>
        <pc:spChg chg="mod">
          <ac:chgData name="Joe Levy" userId="07f6968f-bab4-4d2e-9764-593644fb6028" providerId="ADAL" clId="{A2D59335-AEE5-1D43-A778-BC2B070D7008}" dt="2021-12-24T04:26:38.048" v="27" actId="242"/>
          <ac:spMkLst>
            <pc:docMk/>
            <pc:sldMk cId="2761752216" sldId="8615"/>
            <ac:spMk id="10" creationId="{29763825-C204-0C44-8755-D0614AA155AC}"/>
          </ac:spMkLst>
        </pc:spChg>
        <pc:spChg chg="mod">
          <ac:chgData name="Joe Levy" userId="07f6968f-bab4-4d2e-9764-593644fb6028" providerId="ADAL" clId="{A2D59335-AEE5-1D43-A778-BC2B070D7008}" dt="2021-12-24T04:28:07.832" v="34" actId="6549"/>
          <ac:spMkLst>
            <pc:docMk/>
            <pc:sldMk cId="2761752216" sldId="8615"/>
            <ac:spMk id="57" creationId="{D75C772F-F954-D243-84BC-62875E623365}"/>
          </ac:spMkLst>
        </pc:spChg>
      </pc:sldChg>
      <pc:sldChg chg="add">
        <pc:chgData name="Joe Levy" userId="07f6968f-bab4-4d2e-9764-593644fb6028" providerId="ADAL" clId="{A2D59335-AEE5-1D43-A778-BC2B070D7008}" dt="2021-12-24T04:37:22.966" v="35"/>
        <pc:sldMkLst>
          <pc:docMk/>
          <pc:sldMk cId="3279739183" sldId="8628"/>
        </pc:sldMkLst>
      </pc:sldChg>
    </pc:docChg>
  </pc:docChgLst>
  <pc:docChgLst>
    <pc:chgData name="Joe Levy" userId="07f6968f-bab4-4d2e-9764-593644fb6028" providerId="ADAL" clId="{294192F3-0A06-9A4B-9151-DD3AD17CA1D1}"/>
    <pc:docChg chg="custSel modSld modShowInfo">
      <pc:chgData name="Joe Levy" userId="07f6968f-bab4-4d2e-9764-593644fb6028" providerId="ADAL" clId="{294192F3-0A06-9A4B-9151-DD3AD17CA1D1}" dt="2022-01-04T23:42:06.274" v="219" actId="20577"/>
      <pc:docMkLst>
        <pc:docMk/>
      </pc:docMkLst>
      <pc:sldChg chg="modSp mod">
        <pc:chgData name="Joe Levy" userId="07f6968f-bab4-4d2e-9764-593644fb6028" providerId="ADAL" clId="{294192F3-0A06-9A4B-9151-DD3AD17CA1D1}" dt="2021-12-07T18:43:47.139" v="0" actId="20577"/>
        <pc:sldMkLst>
          <pc:docMk/>
          <pc:sldMk cId="277236928" sldId="265"/>
        </pc:sldMkLst>
        <pc:spChg chg="mod">
          <ac:chgData name="Joe Levy" userId="07f6968f-bab4-4d2e-9764-593644fb6028" providerId="ADAL" clId="{294192F3-0A06-9A4B-9151-DD3AD17CA1D1}" dt="2021-12-07T18:43:47.139" v="0" actId="20577"/>
          <ac:spMkLst>
            <pc:docMk/>
            <pc:sldMk cId="277236928" sldId="265"/>
            <ac:spMk id="2" creationId="{4F25FABE-93AC-7E49-9AC2-11BC17963B70}"/>
          </ac:spMkLst>
        </pc:spChg>
      </pc:sldChg>
      <pc:sldChg chg="modSp mod">
        <pc:chgData name="Joe Levy" userId="07f6968f-bab4-4d2e-9764-593644fb6028" providerId="ADAL" clId="{294192F3-0A06-9A4B-9151-DD3AD17CA1D1}" dt="2022-01-04T23:42:06.274" v="219" actId="20577"/>
        <pc:sldMkLst>
          <pc:docMk/>
          <pc:sldMk cId="1148604561" sldId="8604"/>
        </pc:sldMkLst>
        <pc:spChg chg="mod">
          <ac:chgData name="Joe Levy" userId="07f6968f-bab4-4d2e-9764-593644fb6028" providerId="ADAL" clId="{294192F3-0A06-9A4B-9151-DD3AD17CA1D1}" dt="2022-01-04T23:42:06.274" v="219" actId="20577"/>
          <ac:spMkLst>
            <pc:docMk/>
            <pc:sldMk cId="1148604561" sldId="8604"/>
            <ac:spMk id="5" creationId="{CD915F84-CA3B-EA49-94F6-3786489ED4F0}"/>
          </ac:spMkLst>
        </pc:spChg>
      </pc:sldChg>
      <pc:sldChg chg="addSp delSp modSp mod">
        <pc:chgData name="Joe Levy" userId="07f6968f-bab4-4d2e-9764-593644fb6028" providerId="ADAL" clId="{294192F3-0A06-9A4B-9151-DD3AD17CA1D1}" dt="2021-12-08T00:20:52.388" v="45" actId="166"/>
        <pc:sldMkLst>
          <pc:docMk/>
          <pc:sldMk cId="3348603627" sldId="8611"/>
        </pc:sldMkLst>
        <pc:spChg chg="add del mod">
          <ac:chgData name="Joe Levy" userId="07f6968f-bab4-4d2e-9764-593644fb6028" providerId="ADAL" clId="{294192F3-0A06-9A4B-9151-DD3AD17CA1D1}" dt="2021-12-07T23:45:55.042" v="2" actId="767"/>
          <ac:spMkLst>
            <pc:docMk/>
            <pc:sldMk cId="3348603627" sldId="8611"/>
            <ac:spMk id="5" creationId="{162E8112-492C-C943-9098-55F6479F91E9}"/>
          </ac:spMkLst>
        </pc:spChg>
        <pc:spChg chg="mod">
          <ac:chgData name="Joe Levy" userId="07f6968f-bab4-4d2e-9764-593644fb6028" providerId="ADAL" clId="{294192F3-0A06-9A4B-9151-DD3AD17CA1D1}" dt="2021-12-08T00:20:30.136" v="42" actId="20577"/>
          <ac:spMkLst>
            <pc:docMk/>
            <pc:sldMk cId="3348603627" sldId="8611"/>
            <ac:spMk id="16" creationId="{0A5C6999-2EAC-774E-BC10-0968A7C33A8E}"/>
          </ac:spMkLst>
        </pc:spChg>
        <pc:spChg chg="mod">
          <ac:chgData name="Joe Levy" userId="07f6968f-bab4-4d2e-9764-593644fb6028" providerId="ADAL" clId="{294192F3-0A06-9A4B-9151-DD3AD17CA1D1}" dt="2021-12-08T00:20:52.388" v="45" actId="166"/>
          <ac:spMkLst>
            <pc:docMk/>
            <pc:sldMk cId="3348603627" sldId="8611"/>
            <ac:spMk id="40" creationId="{AE159991-7BE7-A448-9849-297A987AF55C}"/>
          </ac:spMkLst>
        </pc:spChg>
        <pc:cxnChg chg="mod">
          <ac:chgData name="Joe Levy" userId="07f6968f-bab4-4d2e-9764-593644fb6028" providerId="ADAL" clId="{294192F3-0A06-9A4B-9151-DD3AD17CA1D1}" dt="2021-12-08T00:20:20.758" v="24" actId="14100"/>
          <ac:cxnSpMkLst>
            <pc:docMk/>
            <pc:sldMk cId="3348603627" sldId="8611"/>
            <ac:cxnSpMk id="34" creationId="{AC57B8BA-E5FB-F343-8A9E-662BDD7ED35C}"/>
          </ac:cxnSpMkLst>
        </pc:cxnChg>
        <pc:cxnChg chg="mod">
          <ac:chgData name="Joe Levy" userId="07f6968f-bab4-4d2e-9764-593644fb6028" providerId="ADAL" clId="{294192F3-0A06-9A4B-9151-DD3AD17CA1D1}" dt="2021-12-08T00:20:20.758" v="24" actId="14100"/>
          <ac:cxnSpMkLst>
            <pc:docMk/>
            <pc:sldMk cId="3348603627" sldId="8611"/>
            <ac:cxnSpMk id="41" creationId="{EEF402BC-7C6E-EF46-9728-C0AB62B8CABF}"/>
          </ac:cxnSpMkLst>
        </pc:cxnChg>
      </pc:sldChg>
      <pc:sldChg chg="modSp mod">
        <pc:chgData name="Joe Levy" userId="07f6968f-bab4-4d2e-9764-593644fb6028" providerId="ADAL" clId="{294192F3-0A06-9A4B-9151-DD3AD17CA1D1}" dt="2021-12-08T21:41:50.728" v="207" actId="20577"/>
        <pc:sldMkLst>
          <pc:docMk/>
          <pc:sldMk cId="2761752216" sldId="8615"/>
        </pc:sldMkLst>
        <pc:spChg chg="mod">
          <ac:chgData name="Joe Levy" userId="07f6968f-bab4-4d2e-9764-593644fb6028" providerId="ADAL" clId="{294192F3-0A06-9A4B-9151-DD3AD17CA1D1}" dt="2021-12-08T21:41:10.603" v="204" actId="20577"/>
          <ac:spMkLst>
            <pc:docMk/>
            <pc:sldMk cId="2761752216" sldId="8615"/>
            <ac:spMk id="8" creationId="{F26290F6-3ADE-9F4E-8613-5964937CA6D9}"/>
          </ac:spMkLst>
        </pc:spChg>
        <pc:spChg chg="mod">
          <ac:chgData name="Joe Levy" userId="07f6968f-bab4-4d2e-9764-593644fb6028" providerId="ADAL" clId="{294192F3-0A06-9A4B-9151-DD3AD17CA1D1}" dt="2021-12-08T21:41:50.728" v="207" actId="20577"/>
          <ac:spMkLst>
            <pc:docMk/>
            <pc:sldMk cId="2761752216" sldId="8615"/>
            <ac:spMk id="10" creationId="{29763825-C204-0C44-8755-D0614AA155AC}"/>
          </ac:spMkLst>
        </pc:spChg>
      </pc:sldChg>
    </pc:docChg>
  </pc:docChgLst>
  <pc:docChgLst>
    <pc:chgData name="Rob Harrison" userId="e4c20a25-bf36-4813-b963-2887a820999a" providerId="ADAL" clId="{342D1495-ABEA-2147-A90E-8F7511DE0541}"/>
    <pc:docChg chg="undo redo custSel addSld delSld modSld sldOrd modSection">
      <pc:chgData name="Rob Harrison" userId="e4c20a25-bf36-4813-b963-2887a820999a" providerId="ADAL" clId="{342D1495-ABEA-2147-A90E-8F7511DE0541}" dt="2022-01-13T16:01:51.535" v="5366" actId="2696"/>
      <pc:docMkLst>
        <pc:docMk/>
      </pc:docMkLst>
      <pc:sldChg chg="addSp modSp add del mod delCm">
        <pc:chgData name="Rob Harrison" userId="e4c20a25-bf36-4813-b963-2887a820999a" providerId="ADAL" clId="{342D1495-ABEA-2147-A90E-8F7511DE0541}" dt="2021-12-17T15:22:23.314" v="3451" actId="20577"/>
        <pc:sldMkLst>
          <pc:docMk/>
          <pc:sldMk cId="277236928" sldId="265"/>
        </pc:sldMkLst>
        <pc:spChg chg="mod">
          <ac:chgData name="Rob Harrison" userId="e4c20a25-bf36-4813-b963-2887a820999a" providerId="ADAL" clId="{342D1495-ABEA-2147-A90E-8F7511DE0541}" dt="2021-12-09T13:33:34.966" v="3204" actId="20577"/>
          <ac:spMkLst>
            <pc:docMk/>
            <pc:sldMk cId="277236928" sldId="265"/>
            <ac:spMk id="2" creationId="{4F25FABE-93AC-7E49-9AC2-11BC17963B70}"/>
          </ac:spMkLst>
        </pc:spChg>
        <pc:spChg chg="add mod">
          <ac:chgData name="Rob Harrison" userId="e4c20a25-bf36-4813-b963-2887a820999a" providerId="ADAL" clId="{342D1495-ABEA-2147-A90E-8F7511DE0541}" dt="2021-12-17T15:22:14.433" v="3450" actId="20577"/>
          <ac:spMkLst>
            <pc:docMk/>
            <pc:sldMk cId="277236928" sldId="265"/>
            <ac:spMk id="4" creationId="{AC98ABA9-CAF6-E544-BD62-DEB17CB8A3E8}"/>
          </ac:spMkLst>
        </pc:spChg>
        <pc:graphicFrameChg chg="mod modGraphic">
          <ac:chgData name="Rob Harrison" userId="e4c20a25-bf36-4813-b963-2887a820999a" providerId="ADAL" clId="{342D1495-ABEA-2147-A90E-8F7511DE0541}" dt="2021-12-17T15:22:23.314" v="3451" actId="20577"/>
          <ac:graphicFrameMkLst>
            <pc:docMk/>
            <pc:sldMk cId="277236928" sldId="265"/>
            <ac:graphicFrameMk id="3" creationId="{3117102C-4793-D142-A826-9871B332AC31}"/>
          </ac:graphicFrameMkLst>
        </pc:graphicFrameChg>
      </pc:sldChg>
      <pc:sldChg chg="del">
        <pc:chgData name="Rob Harrison" userId="e4c20a25-bf36-4813-b963-2887a820999a" providerId="ADAL" clId="{342D1495-ABEA-2147-A90E-8F7511DE0541}" dt="2021-12-03T13:54:00.439" v="8" actId="2696"/>
        <pc:sldMkLst>
          <pc:docMk/>
          <pc:sldMk cId="3589282722" sldId="4090"/>
        </pc:sldMkLst>
      </pc:sldChg>
      <pc:sldChg chg="del mod modShow">
        <pc:chgData name="Rob Harrison" userId="e4c20a25-bf36-4813-b963-2887a820999a" providerId="ADAL" clId="{342D1495-ABEA-2147-A90E-8F7511DE0541}" dt="2021-12-07T19:00:30.236" v="1974" actId="2696"/>
        <pc:sldMkLst>
          <pc:docMk/>
          <pc:sldMk cId="2436261161" sldId="5464"/>
        </pc:sldMkLst>
      </pc:sldChg>
      <pc:sldChg chg="modSp mod">
        <pc:chgData name="Rob Harrison" userId="e4c20a25-bf36-4813-b963-2887a820999a" providerId="ADAL" clId="{342D1495-ABEA-2147-A90E-8F7511DE0541}" dt="2021-12-08T09:31:46.982" v="2037" actId="20577"/>
        <pc:sldMkLst>
          <pc:docMk/>
          <pc:sldMk cId="2435163341" sldId="8234"/>
        </pc:sldMkLst>
        <pc:spChg chg="mod">
          <ac:chgData name="Rob Harrison" userId="e4c20a25-bf36-4813-b963-2887a820999a" providerId="ADAL" clId="{342D1495-ABEA-2147-A90E-8F7511DE0541}" dt="2021-12-08T09:31:46.982" v="2037" actId="20577"/>
          <ac:spMkLst>
            <pc:docMk/>
            <pc:sldMk cId="2435163341" sldId="8234"/>
            <ac:spMk id="2" creationId="{CC340AF8-0CDE-4227-82F7-3C8D4ADA5054}"/>
          </ac:spMkLst>
        </pc:spChg>
      </pc:sldChg>
      <pc:sldChg chg="modSp mod">
        <pc:chgData name="Rob Harrison" userId="e4c20a25-bf36-4813-b963-2887a820999a" providerId="ADAL" clId="{342D1495-ABEA-2147-A90E-8F7511DE0541}" dt="2021-12-08T09:31:50.066" v="2038" actId="20577"/>
        <pc:sldMkLst>
          <pc:docMk/>
          <pc:sldMk cId="1958027169" sldId="8308"/>
        </pc:sldMkLst>
        <pc:spChg chg="mod">
          <ac:chgData name="Rob Harrison" userId="e4c20a25-bf36-4813-b963-2887a820999a" providerId="ADAL" clId="{342D1495-ABEA-2147-A90E-8F7511DE0541}" dt="2021-12-08T09:31:50.066" v="2038" actId="20577"/>
          <ac:spMkLst>
            <pc:docMk/>
            <pc:sldMk cId="1958027169" sldId="8308"/>
            <ac:spMk id="2" creationId="{00000000-0000-0000-0000-000000000000}"/>
          </ac:spMkLst>
        </pc:spChg>
        <pc:spChg chg="mod">
          <ac:chgData name="Rob Harrison" userId="e4c20a25-bf36-4813-b963-2887a820999a" providerId="ADAL" clId="{342D1495-ABEA-2147-A90E-8F7511DE0541}" dt="2021-12-06T09:52:01.908" v="396" actId="20577"/>
          <ac:spMkLst>
            <pc:docMk/>
            <pc:sldMk cId="1958027169" sldId="8308"/>
            <ac:spMk id="11" creationId="{AD9FAD80-72ED-40B8-A09A-6A146F7BE696}"/>
          </ac:spMkLst>
        </pc:spChg>
      </pc:sldChg>
      <pc:sldChg chg="add">
        <pc:chgData name="Rob Harrison" userId="e4c20a25-bf36-4813-b963-2887a820999a" providerId="ADAL" clId="{342D1495-ABEA-2147-A90E-8F7511DE0541}" dt="2022-01-10T19:57:49.140" v="5331"/>
        <pc:sldMkLst>
          <pc:docMk/>
          <pc:sldMk cId="2201856258" sldId="8313"/>
        </pc:sldMkLst>
      </pc:sldChg>
      <pc:sldChg chg="del">
        <pc:chgData name="Rob Harrison" userId="e4c20a25-bf36-4813-b963-2887a820999a" providerId="ADAL" clId="{342D1495-ABEA-2147-A90E-8F7511DE0541}" dt="2021-12-03T13:49:57.007" v="1" actId="2696"/>
        <pc:sldMkLst>
          <pc:docMk/>
          <pc:sldMk cId="3119734451" sldId="8596"/>
        </pc:sldMkLst>
      </pc:sldChg>
      <pc:sldChg chg="del">
        <pc:chgData name="Rob Harrison" userId="e4c20a25-bf36-4813-b963-2887a820999a" providerId="ADAL" clId="{342D1495-ABEA-2147-A90E-8F7511DE0541}" dt="2021-12-03T13:54:12.733" v="11" actId="2696"/>
        <pc:sldMkLst>
          <pc:docMk/>
          <pc:sldMk cId="720565938" sldId="8597"/>
        </pc:sldMkLst>
      </pc:sldChg>
      <pc:sldChg chg="del">
        <pc:chgData name="Rob Harrison" userId="e4c20a25-bf36-4813-b963-2887a820999a" providerId="ADAL" clId="{342D1495-ABEA-2147-A90E-8F7511DE0541}" dt="2021-12-03T13:53:49.663" v="5" actId="2696"/>
        <pc:sldMkLst>
          <pc:docMk/>
          <pc:sldMk cId="1789346259" sldId="8598"/>
        </pc:sldMkLst>
      </pc:sldChg>
      <pc:sldChg chg="modSp mod">
        <pc:chgData name="Rob Harrison" userId="e4c20a25-bf36-4813-b963-2887a820999a" providerId="ADAL" clId="{342D1495-ABEA-2147-A90E-8F7511DE0541}" dt="2021-12-08T09:31:53.318" v="2039" actId="20577"/>
        <pc:sldMkLst>
          <pc:docMk/>
          <pc:sldMk cId="4239273449" sldId="8600"/>
        </pc:sldMkLst>
        <pc:spChg chg="mod">
          <ac:chgData name="Rob Harrison" userId="e4c20a25-bf36-4813-b963-2887a820999a" providerId="ADAL" clId="{342D1495-ABEA-2147-A90E-8F7511DE0541}" dt="2021-12-08T09:31:53.318" v="2039" actId="20577"/>
          <ac:spMkLst>
            <pc:docMk/>
            <pc:sldMk cId="4239273449" sldId="8600"/>
            <ac:spMk id="7" creationId="{FAD8B1DE-D56D-5F43-B287-EA533284B839}"/>
          </ac:spMkLst>
        </pc:spChg>
      </pc:sldChg>
      <pc:sldChg chg="del">
        <pc:chgData name="Rob Harrison" userId="e4c20a25-bf36-4813-b963-2887a820999a" providerId="ADAL" clId="{342D1495-ABEA-2147-A90E-8F7511DE0541}" dt="2021-12-07T09:45:20.545" v="444" actId="2696"/>
        <pc:sldMkLst>
          <pc:docMk/>
          <pc:sldMk cId="3865492667" sldId="8601"/>
        </pc:sldMkLst>
      </pc:sldChg>
      <pc:sldChg chg="modSp add mod">
        <pc:chgData name="Rob Harrison" userId="e4c20a25-bf36-4813-b963-2887a820999a" providerId="ADAL" clId="{342D1495-ABEA-2147-A90E-8F7511DE0541}" dt="2021-12-08T13:04:56.170" v="2810" actId="20577"/>
        <pc:sldMkLst>
          <pc:docMk/>
          <pc:sldMk cId="3363421644" sldId="8603"/>
        </pc:sldMkLst>
        <pc:spChg chg="mod">
          <ac:chgData name="Rob Harrison" userId="e4c20a25-bf36-4813-b963-2887a820999a" providerId="ADAL" clId="{342D1495-ABEA-2147-A90E-8F7511DE0541}" dt="2021-12-08T09:31:59.227" v="2042" actId="20577"/>
          <ac:spMkLst>
            <pc:docMk/>
            <pc:sldMk cId="3363421644" sldId="8603"/>
            <ac:spMk id="2" creationId="{B0355C7B-B621-2A4A-8CFC-E332F229FFC4}"/>
          </ac:spMkLst>
        </pc:spChg>
        <pc:spChg chg="mod">
          <ac:chgData name="Rob Harrison" userId="e4c20a25-bf36-4813-b963-2887a820999a" providerId="ADAL" clId="{342D1495-ABEA-2147-A90E-8F7511DE0541}" dt="2021-12-08T13:04:56.170" v="2810" actId="20577"/>
          <ac:spMkLst>
            <pc:docMk/>
            <pc:sldMk cId="3363421644" sldId="8603"/>
            <ac:spMk id="3" creationId="{7146715E-3AD5-FF4B-8D24-932570D7D7CB}"/>
          </ac:spMkLst>
        </pc:spChg>
      </pc:sldChg>
      <pc:sldChg chg="modSp new mod">
        <pc:chgData name="Rob Harrison" userId="e4c20a25-bf36-4813-b963-2887a820999a" providerId="ADAL" clId="{342D1495-ABEA-2147-A90E-8F7511DE0541}" dt="2021-12-07T12:54:37.234" v="1673" actId="20577"/>
        <pc:sldMkLst>
          <pc:docMk/>
          <pc:sldMk cId="1148604561" sldId="8604"/>
        </pc:sldMkLst>
        <pc:spChg chg="mod">
          <ac:chgData name="Rob Harrison" userId="e4c20a25-bf36-4813-b963-2887a820999a" providerId="ADAL" clId="{342D1495-ABEA-2147-A90E-8F7511DE0541}" dt="2021-12-07T12:54:37.234" v="1673" actId="20577"/>
          <ac:spMkLst>
            <pc:docMk/>
            <pc:sldMk cId="1148604561" sldId="8604"/>
            <ac:spMk id="2" creationId="{97032860-F6AB-3442-947F-9324EC96F176}"/>
          </ac:spMkLst>
        </pc:spChg>
      </pc:sldChg>
      <pc:sldChg chg="add del">
        <pc:chgData name="Rob Harrison" userId="e4c20a25-bf36-4813-b963-2887a820999a" providerId="ADAL" clId="{342D1495-ABEA-2147-A90E-8F7511DE0541}" dt="2021-12-10T10:04:58.346" v="3267" actId="2696"/>
        <pc:sldMkLst>
          <pc:docMk/>
          <pc:sldMk cId="604845962" sldId="8605"/>
        </pc:sldMkLst>
      </pc:sldChg>
      <pc:sldChg chg="addSp modSp add">
        <pc:chgData name="Rob Harrison" userId="e4c20a25-bf36-4813-b963-2887a820999a" providerId="ADAL" clId="{342D1495-ABEA-2147-A90E-8F7511DE0541}" dt="2022-01-12T07:18:47.990" v="5337" actId="1076"/>
        <pc:sldMkLst>
          <pc:docMk/>
          <pc:sldMk cId="3157840506" sldId="8605"/>
        </pc:sldMkLst>
        <pc:spChg chg="add mod">
          <ac:chgData name="Rob Harrison" userId="e4c20a25-bf36-4813-b963-2887a820999a" providerId="ADAL" clId="{342D1495-ABEA-2147-A90E-8F7511DE0541}" dt="2022-01-05T13:10:58.014" v="4216"/>
          <ac:spMkLst>
            <pc:docMk/>
            <pc:sldMk cId="3157840506" sldId="8605"/>
            <ac:spMk id="3" creationId="{78398B3B-BDC6-3F47-A596-F6D29DFD3EA6}"/>
          </ac:spMkLst>
        </pc:spChg>
        <pc:picChg chg="add mod">
          <ac:chgData name="Rob Harrison" userId="e4c20a25-bf36-4813-b963-2887a820999a" providerId="ADAL" clId="{342D1495-ABEA-2147-A90E-8F7511DE0541}" dt="2022-01-12T07:18:47.990" v="5337" actId="1076"/>
          <ac:picMkLst>
            <pc:docMk/>
            <pc:sldMk cId="3157840506" sldId="8605"/>
            <ac:picMk id="1026" creationId="{08A9635D-3482-654B-8F0D-039A6F2A3044}"/>
          </ac:picMkLst>
        </pc:picChg>
      </pc:sldChg>
      <pc:sldChg chg="add del ord">
        <pc:chgData name="Rob Harrison" userId="e4c20a25-bf36-4813-b963-2887a820999a" providerId="ADAL" clId="{342D1495-ABEA-2147-A90E-8F7511DE0541}" dt="2021-12-08T09:37:48.183" v="2325" actId="2696"/>
        <pc:sldMkLst>
          <pc:docMk/>
          <pc:sldMk cId="3672776972" sldId="8605"/>
        </pc:sldMkLst>
      </pc:sldChg>
      <pc:sldChg chg="add del">
        <pc:chgData name="Rob Harrison" userId="e4c20a25-bf36-4813-b963-2887a820999a" providerId="ADAL" clId="{342D1495-ABEA-2147-A90E-8F7511DE0541}" dt="2021-12-03T13:54:03.854" v="9" actId="2696"/>
        <pc:sldMkLst>
          <pc:docMk/>
          <pc:sldMk cId="1485036805" sldId="8606"/>
        </pc:sldMkLst>
      </pc:sldChg>
      <pc:sldChg chg="modSp add mod ord">
        <pc:chgData name="Rob Harrison" userId="e4c20a25-bf36-4813-b963-2887a820999a" providerId="ADAL" clId="{342D1495-ABEA-2147-A90E-8F7511DE0541}" dt="2021-12-07T12:38:25.711" v="1485" actId="1076"/>
        <pc:sldMkLst>
          <pc:docMk/>
          <pc:sldMk cId="2839041899" sldId="8607"/>
        </pc:sldMkLst>
        <pc:spChg chg="mod">
          <ac:chgData name="Rob Harrison" userId="e4c20a25-bf36-4813-b963-2887a820999a" providerId="ADAL" clId="{342D1495-ABEA-2147-A90E-8F7511DE0541}" dt="2021-12-07T12:38:25.711" v="1485" actId="1076"/>
          <ac:spMkLst>
            <pc:docMk/>
            <pc:sldMk cId="2839041899" sldId="8607"/>
            <ac:spMk id="7" creationId="{BD59BF05-DAA7-A944-AC21-790C4CF80057}"/>
          </ac:spMkLst>
        </pc:spChg>
        <pc:graphicFrameChg chg="mod modGraphic">
          <ac:chgData name="Rob Harrison" userId="e4c20a25-bf36-4813-b963-2887a820999a" providerId="ADAL" clId="{342D1495-ABEA-2147-A90E-8F7511DE0541}" dt="2021-12-07T12:35:27.914" v="1067" actId="1076"/>
          <ac:graphicFrameMkLst>
            <pc:docMk/>
            <pc:sldMk cId="2839041899" sldId="8607"/>
            <ac:graphicFrameMk id="6" creationId="{C5F67DB3-227F-694F-95AB-B3C983758F50}"/>
          </ac:graphicFrameMkLst>
        </pc:graphicFrameChg>
      </pc:sldChg>
      <pc:sldChg chg="addSp delSp modSp add del mod ord">
        <pc:chgData name="Rob Harrison" userId="e4c20a25-bf36-4813-b963-2887a820999a" providerId="ADAL" clId="{342D1495-ABEA-2147-A90E-8F7511DE0541}" dt="2021-12-07T19:00:08.696" v="1970" actId="2696"/>
        <pc:sldMkLst>
          <pc:docMk/>
          <pc:sldMk cId="3981870950" sldId="8608"/>
        </pc:sldMkLst>
        <pc:spChg chg="add mod">
          <ac:chgData name="Rob Harrison" userId="e4c20a25-bf36-4813-b963-2887a820999a" providerId="ADAL" clId="{342D1495-ABEA-2147-A90E-8F7511DE0541}" dt="2021-12-03T14:08:12.459" v="324" actId="404"/>
          <ac:spMkLst>
            <pc:docMk/>
            <pc:sldMk cId="3981870950" sldId="8608"/>
            <ac:spMk id="4" creationId="{8EC9B8B3-816E-5E45-8337-3B6988C17F8E}"/>
          </ac:spMkLst>
        </pc:spChg>
        <pc:spChg chg="add del mod">
          <ac:chgData name="Rob Harrison" userId="e4c20a25-bf36-4813-b963-2887a820999a" providerId="ADAL" clId="{342D1495-ABEA-2147-A90E-8F7511DE0541}" dt="2021-12-06T09:42:18.711" v="381"/>
          <ac:spMkLst>
            <pc:docMk/>
            <pc:sldMk cId="3981870950" sldId="8608"/>
            <ac:spMk id="5" creationId="{7929E57D-CAED-E146-ACE9-8921AA7994FB}"/>
          </ac:spMkLst>
        </pc:spChg>
        <pc:graphicFrameChg chg="mod modGraphic">
          <ac:chgData name="Rob Harrison" userId="e4c20a25-bf36-4813-b963-2887a820999a" providerId="ADAL" clId="{342D1495-ABEA-2147-A90E-8F7511DE0541}" dt="2021-12-07T18:25:55.566" v="1682" actId="14734"/>
          <ac:graphicFrameMkLst>
            <pc:docMk/>
            <pc:sldMk cId="3981870950" sldId="8608"/>
            <ac:graphicFrameMk id="7" creationId="{A28B1E5E-AF01-3343-B2CB-B748FFA07E08}"/>
          </ac:graphicFrameMkLst>
        </pc:graphicFrameChg>
      </pc:sldChg>
      <pc:sldChg chg="addSp delSp modSp new mod modNotesTx">
        <pc:chgData name="Rob Harrison" userId="e4c20a25-bf36-4813-b963-2887a820999a" providerId="ADAL" clId="{342D1495-ABEA-2147-A90E-8F7511DE0541}" dt="2021-12-09T13:33:44.643" v="3233" actId="20577"/>
        <pc:sldMkLst>
          <pc:docMk/>
          <pc:sldMk cId="2843741175" sldId="8609"/>
        </pc:sldMkLst>
        <pc:spChg chg="mod">
          <ac:chgData name="Rob Harrison" userId="e4c20a25-bf36-4813-b963-2887a820999a" providerId="ADAL" clId="{342D1495-ABEA-2147-A90E-8F7511DE0541}" dt="2021-12-09T13:33:44.643" v="3233" actId="20577"/>
          <ac:spMkLst>
            <pc:docMk/>
            <pc:sldMk cId="2843741175" sldId="8609"/>
            <ac:spMk id="2" creationId="{BC6436F9-11CB-904D-BA6B-B897B4370C9B}"/>
          </ac:spMkLst>
        </pc:spChg>
        <pc:graphicFrameChg chg="add mod modGraphic">
          <ac:chgData name="Rob Harrison" userId="e4c20a25-bf36-4813-b963-2887a820999a" providerId="ADAL" clId="{342D1495-ABEA-2147-A90E-8F7511DE0541}" dt="2021-12-09T09:55:47.930" v="2978" actId="1076"/>
          <ac:graphicFrameMkLst>
            <pc:docMk/>
            <pc:sldMk cId="2843741175" sldId="8609"/>
            <ac:graphicFrameMk id="3" creationId="{16E3583D-83D3-E549-9A68-85D9DB9D1BDE}"/>
          </ac:graphicFrameMkLst>
        </pc:graphicFrameChg>
        <pc:picChg chg="add del mod">
          <ac:chgData name="Rob Harrison" userId="e4c20a25-bf36-4813-b963-2887a820999a" providerId="ADAL" clId="{342D1495-ABEA-2147-A90E-8F7511DE0541}" dt="2021-12-08T09:40:00.972" v="2494" actId="478"/>
          <ac:picMkLst>
            <pc:docMk/>
            <pc:sldMk cId="2843741175" sldId="8609"/>
            <ac:picMk id="2050" creationId="{6CA889C3-8ADD-3047-9E51-10254170D298}"/>
          </ac:picMkLst>
        </pc:picChg>
      </pc:sldChg>
      <pc:sldChg chg="modSp new del mod">
        <pc:chgData name="Rob Harrison" userId="e4c20a25-bf36-4813-b963-2887a820999a" providerId="ADAL" clId="{342D1495-ABEA-2147-A90E-8F7511DE0541}" dt="2022-01-09T13:29:31.579" v="4972" actId="2696"/>
        <pc:sldMkLst>
          <pc:docMk/>
          <pc:sldMk cId="886878400" sldId="8610"/>
        </pc:sldMkLst>
        <pc:spChg chg="mod">
          <ac:chgData name="Rob Harrison" userId="e4c20a25-bf36-4813-b963-2887a820999a" providerId="ADAL" clId="{342D1495-ABEA-2147-A90E-8F7511DE0541}" dt="2021-12-07T12:54:43.071" v="1680" actId="20577"/>
          <ac:spMkLst>
            <pc:docMk/>
            <pc:sldMk cId="886878400" sldId="8610"/>
            <ac:spMk id="2" creationId="{37F44118-D59D-7A46-A900-F5532CA25FFA}"/>
          </ac:spMkLst>
        </pc:spChg>
        <pc:graphicFrameChg chg="mod modGraphic">
          <ac:chgData name="Rob Harrison" userId="e4c20a25-bf36-4813-b963-2887a820999a" providerId="ADAL" clId="{342D1495-ABEA-2147-A90E-8F7511DE0541}" dt="2021-12-22T14:25:08.893" v="4068" actId="404"/>
          <ac:graphicFrameMkLst>
            <pc:docMk/>
            <pc:sldMk cId="886878400" sldId="8610"/>
            <ac:graphicFrameMk id="6" creationId="{15C21E1E-5598-4972-B11C-E597EEA50B2F}"/>
          </ac:graphicFrameMkLst>
        </pc:graphicFrameChg>
      </pc:sldChg>
      <pc:sldChg chg="addSp delSp modSp new mod ord">
        <pc:chgData name="Rob Harrison" userId="e4c20a25-bf36-4813-b963-2887a820999a" providerId="ADAL" clId="{342D1495-ABEA-2147-A90E-8F7511DE0541}" dt="2022-01-12T12:13:43.417" v="5365" actId="207"/>
        <pc:sldMkLst>
          <pc:docMk/>
          <pc:sldMk cId="602739741" sldId="8612"/>
        </pc:sldMkLst>
        <pc:spChg chg="mod">
          <ac:chgData name="Rob Harrison" userId="e4c20a25-bf36-4813-b963-2887a820999a" providerId="ADAL" clId="{342D1495-ABEA-2147-A90E-8F7511DE0541}" dt="2022-01-12T12:13:32.866" v="5363" actId="14100"/>
          <ac:spMkLst>
            <pc:docMk/>
            <pc:sldMk cId="602739741" sldId="8612"/>
            <ac:spMk id="2" creationId="{8A470401-EE94-734D-BC5F-2A88D8E86304}"/>
          </ac:spMkLst>
        </pc:spChg>
        <pc:spChg chg="mod">
          <ac:chgData name="Rob Harrison" userId="e4c20a25-bf36-4813-b963-2887a820999a" providerId="ADAL" clId="{342D1495-ABEA-2147-A90E-8F7511DE0541}" dt="2021-12-07T18:59:40.632" v="1962" actId="1036"/>
          <ac:spMkLst>
            <pc:docMk/>
            <pc:sldMk cId="602739741" sldId="8612"/>
            <ac:spMk id="3" creationId="{49A4B1C1-A189-5942-B270-EFC823D47D9F}"/>
          </ac:spMkLst>
        </pc:spChg>
        <pc:spChg chg="del">
          <ac:chgData name="Rob Harrison" userId="e4c20a25-bf36-4813-b963-2887a820999a" providerId="ADAL" clId="{342D1495-ABEA-2147-A90E-8F7511DE0541}" dt="2021-12-07T18:28:07.094" v="1684" actId="478"/>
          <ac:spMkLst>
            <pc:docMk/>
            <pc:sldMk cId="602739741" sldId="8612"/>
            <ac:spMk id="5" creationId="{74F17153-8E83-D24A-9540-8E359FDC0831}"/>
          </ac:spMkLst>
        </pc:spChg>
        <pc:spChg chg="add mod">
          <ac:chgData name="Rob Harrison" userId="e4c20a25-bf36-4813-b963-2887a820999a" providerId="ADAL" clId="{342D1495-ABEA-2147-A90E-8F7511DE0541}" dt="2022-01-04T20:22:41.473" v="4120" actId="1035"/>
          <ac:spMkLst>
            <pc:docMk/>
            <pc:sldMk cId="602739741" sldId="8612"/>
            <ac:spMk id="15" creationId="{AD4F50DB-3359-6E43-B48D-B2798B57C0BD}"/>
          </ac:spMkLst>
        </pc:spChg>
        <pc:spChg chg="add mod">
          <ac:chgData name="Rob Harrison" userId="e4c20a25-bf36-4813-b963-2887a820999a" providerId="ADAL" clId="{342D1495-ABEA-2147-A90E-8F7511DE0541}" dt="2022-01-04T20:22:41.473" v="4120" actId="1035"/>
          <ac:spMkLst>
            <pc:docMk/>
            <pc:sldMk cId="602739741" sldId="8612"/>
            <ac:spMk id="16" creationId="{023CF3B5-9BE6-3744-9D04-6E9540E95BC0}"/>
          </ac:spMkLst>
        </pc:spChg>
        <pc:spChg chg="add del mod">
          <ac:chgData name="Rob Harrison" userId="e4c20a25-bf36-4813-b963-2887a820999a" providerId="ADAL" clId="{342D1495-ABEA-2147-A90E-8F7511DE0541}" dt="2021-12-10T10:02:51.310" v="3245" actId="478"/>
          <ac:spMkLst>
            <pc:docMk/>
            <pc:sldMk cId="602739741" sldId="8612"/>
            <ac:spMk id="17" creationId="{71026521-BC9A-2E47-8E3B-832E62D1B2F1}"/>
          </ac:spMkLst>
        </pc:spChg>
        <pc:spChg chg="add mod">
          <ac:chgData name="Rob Harrison" userId="e4c20a25-bf36-4813-b963-2887a820999a" providerId="ADAL" clId="{342D1495-ABEA-2147-A90E-8F7511DE0541}" dt="2022-01-04T20:22:41.473" v="4120" actId="1035"/>
          <ac:spMkLst>
            <pc:docMk/>
            <pc:sldMk cId="602739741" sldId="8612"/>
            <ac:spMk id="18" creationId="{E598FB35-53B0-8746-94C4-DF4F92964E03}"/>
          </ac:spMkLst>
        </pc:spChg>
        <pc:spChg chg="add mod">
          <ac:chgData name="Rob Harrison" userId="e4c20a25-bf36-4813-b963-2887a820999a" providerId="ADAL" clId="{342D1495-ABEA-2147-A90E-8F7511DE0541}" dt="2022-01-04T20:22:46.288" v="4121" actId="1076"/>
          <ac:spMkLst>
            <pc:docMk/>
            <pc:sldMk cId="602739741" sldId="8612"/>
            <ac:spMk id="19" creationId="{FD4F5269-000F-5745-87A7-AD132CFAB8FF}"/>
          </ac:spMkLst>
        </pc:spChg>
        <pc:spChg chg="add mod">
          <ac:chgData name="Rob Harrison" userId="e4c20a25-bf36-4813-b963-2887a820999a" providerId="ADAL" clId="{342D1495-ABEA-2147-A90E-8F7511DE0541}" dt="2022-01-04T20:22:49.024" v="4122" actId="1076"/>
          <ac:spMkLst>
            <pc:docMk/>
            <pc:sldMk cId="602739741" sldId="8612"/>
            <ac:spMk id="20" creationId="{95ADBAFF-3B4E-FD42-A0DC-274B6F5251B5}"/>
          </ac:spMkLst>
        </pc:spChg>
        <pc:spChg chg="add mod">
          <ac:chgData name="Rob Harrison" userId="e4c20a25-bf36-4813-b963-2887a820999a" providerId="ADAL" clId="{342D1495-ABEA-2147-A90E-8F7511DE0541}" dt="2021-12-10T10:04:50.605" v="3266" actId="1076"/>
          <ac:spMkLst>
            <pc:docMk/>
            <pc:sldMk cId="602739741" sldId="8612"/>
            <ac:spMk id="21" creationId="{958BE2D4-2188-F446-B7B2-CC348DF14C38}"/>
          </ac:spMkLst>
        </pc:spChg>
        <pc:graphicFrameChg chg="add del mod modGraphic">
          <ac:chgData name="Rob Harrison" userId="e4c20a25-bf36-4813-b963-2887a820999a" providerId="ADAL" clId="{342D1495-ABEA-2147-A90E-8F7511DE0541}" dt="2021-12-07T18:46:28.139" v="1689" actId="478"/>
          <ac:graphicFrameMkLst>
            <pc:docMk/>
            <pc:sldMk cId="602739741" sldId="8612"/>
            <ac:graphicFrameMk id="6" creationId="{4DA7FCC0-B98A-3B43-8B75-FCF80A986B62}"/>
          </ac:graphicFrameMkLst>
        </pc:graphicFrameChg>
        <pc:graphicFrameChg chg="add del mod modGraphic">
          <ac:chgData name="Rob Harrison" userId="e4c20a25-bf36-4813-b963-2887a820999a" providerId="ADAL" clId="{342D1495-ABEA-2147-A90E-8F7511DE0541}" dt="2021-12-07T18:54:56.047" v="1763" actId="478"/>
          <ac:graphicFrameMkLst>
            <pc:docMk/>
            <pc:sldMk cId="602739741" sldId="8612"/>
            <ac:graphicFrameMk id="7" creationId="{A5390733-C0C2-BC4A-B182-441DEFE1EC21}"/>
          </ac:graphicFrameMkLst>
        </pc:graphicFrameChg>
        <pc:graphicFrameChg chg="add del mod modGraphic">
          <ac:chgData name="Rob Harrison" userId="e4c20a25-bf36-4813-b963-2887a820999a" providerId="ADAL" clId="{342D1495-ABEA-2147-A90E-8F7511DE0541}" dt="2021-12-07T18:54:59.480" v="1764" actId="478"/>
          <ac:graphicFrameMkLst>
            <pc:docMk/>
            <pc:sldMk cId="602739741" sldId="8612"/>
            <ac:graphicFrameMk id="8" creationId="{F608E6D8-5575-EA46-85AD-3ED9B4DF0A5A}"/>
          </ac:graphicFrameMkLst>
        </pc:graphicFrameChg>
        <pc:graphicFrameChg chg="add mod modGraphic">
          <ac:chgData name="Rob Harrison" userId="e4c20a25-bf36-4813-b963-2887a820999a" providerId="ADAL" clId="{342D1495-ABEA-2147-A90E-8F7511DE0541}" dt="2022-01-04T20:22:41.473" v="4120" actId="1035"/>
          <ac:graphicFrameMkLst>
            <pc:docMk/>
            <pc:sldMk cId="602739741" sldId="8612"/>
            <ac:graphicFrameMk id="9" creationId="{8A9FC46E-DB72-C84B-8384-97EC8965367B}"/>
          </ac:graphicFrameMkLst>
        </pc:graphicFrameChg>
        <pc:graphicFrameChg chg="add del mod modGraphic">
          <ac:chgData name="Rob Harrison" userId="e4c20a25-bf36-4813-b963-2887a820999a" providerId="ADAL" clId="{342D1495-ABEA-2147-A90E-8F7511DE0541}" dt="2022-01-12T12:13:14.816" v="5354" actId="207"/>
          <ac:graphicFrameMkLst>
            <pc:docMk/>
            <pc:sldMk cId="602739741" sldId="8612"/>
            <ac:graphicFrameMk id="10" creationId="{85E150EA-9770-7540-AD07-9E51E590F37E}"/>
          </ac:graphicFrameMkLst>
        </pc:graphicFrameChg>
        <pc:graphicFrameChg chg="add del mod modGraphic">
          <ac:chgData name="Rob Harrison" userId="e4c20a25-bf36-4813-b963-2887a820999a" providerId="ADAL" clId="{342D1495-ABEA-2147-A90E-8F7511DE0541}" dt="2021-12-10T10:02:49.304" v="3244" actId="478"/>
          <ac:graphicFrameMkLst>
            <pc:docMk/>
            <pc:sldMk cId="602739741" sldId="8612"/>
            <ac:graphicFrameMk id="11" creationId="{F9139F6D-36CD-8645-8AB1-9E81DF641F0C}"/>
          </ac:graphicFrameMkLst>
        </pc:graphicFrameChg>
        <pc:graphicFrameChg chg="add mod modGraphic">
          <ac:chgData name="Rob Harrison" userId="e4c20a25-bf36-4813-b963-2887a820999a" providerId="ADAL" clId="{342D1495-ABEA-2147-A90E-8F7511DE0541}" dt="2022-01-12T12:13:43.417" v="5365" actId="207"/>
          <ac:graphicFrameMkLst>
            <pc:docMk/>
            <pc:sldMk cId="602739741" sldId="8612"/>
            <ac:graphicFrameMk id="12" creationId="{EC368A7B-D73F-3844-AC04-ECC48050F41F}"/>
          </ac:graphicFrameMkLst>
        </pc:graphicFrameChg>
        <pc:graphicFrameChg chg="add mod modGraphic">
          <ac:chgData name="Rob Harrison" userId="e4c20a25-bf36-4813-b963-2887a820999a" providerId="ADAL" clId="{342D1495-ABEA-2147-A90E-8F7511DE0541}" dt="2022-01-12T12:13:22.616" v="5356" actId="207"/>
          <ac:graphicFrameMkLst>
            <pc:docMk/>
            <pc:sldMk cId="602739741" sldId="8612"/>
            <ac:graphicFrameMk id="13" creationId="{17CE3448-8BF4-CC4C-B82E-82E73891CB4E}"/>
          </ac:graphicFrameMkLst>
        </pc:graphicFrameChg>
        <pc:graphicFrameChg chg="add mod modGraphic">
          <ac:chgData name="Rob Harrison" userId="e4c20a25-bf36-4813-b963-2887a820999a" providerId="ADAL" clId="{342D1495-ABEA-2147-A90E-8F7511DE0541}" dt="2022-01-12T12:13:18.770" v="5355" actId="207"/>
          <ac:graphicFrameMkLst>
            <pc:docMk/>
            <pc:sldMk cId="602739741" sldId="8612"/>
            <ac:graphicFrameMk id="14" creationId="{4A653F18-91B7-4E41-B1B6-B9B3832B7640}"/>
          </ac:graphicFrameMkLst>
        </pc:graphicFrameChg>
      </pc:sldChg>
      <pc:sldChg chg="delSp modSp add del mod">
        <pc:chgData name="Rob Harrison" userId="e4c20a25-bf36-4813-b963-2887a820999a" providerId="ADAL" clId="{342D1495-ABEA-2147-A90E-8F7511DE0541}" dt="2022-01-10T17:25:00.413" v="5330" actId="20577"/>
        <pc:sldMkLst>
          <pc:docMk/>
          <pc:sldMk cId="1107698954" sldId="8616"/>
        </pc:sldMkLst>
        <pc:spChg chg="mod">
          <ac:chgData name="Rob Harrison" userId="e4c20a25-bf36-4813-b963-2887a820999a" providerId="ADAL" clId="{342D1495-ABEA-2147-A90E-8F7511DE0541}" dt="2022-01-05T13:12:46.464" v="4259" actId="20577"/>
          <ac:spMkLst>
            <pc:docMk/>
            <pc:sldMk cId="1107698954" sldId="8616"/>
            <ac:spMk id="2" creationId="{4F25FABE-93AC-7E49-9AC2-11BC17963B70}"/>
          </ac:spMkLst>
        </pc:spChg>
        <pc:spChg chg="del">
          <ac:chgData name="Rob Harrison" userId="e4c20a25-bf36-4813-b963-2887a820999a" providerId="ADAL" clId="{342D1495-ABEA-2147-A90E-8F7511DE0541}" dt="2022-01-10T17:15:49.330" v="5320" actId="478"/>
          <ac:spMkLst>
            <pc:docMk/>
            <pc:sldMk cId="1107698954" sldId="8616"/>
            <ac:spMk id="5" creationId="{7F0B03C5-809A-47F1-AF45-CD1E857CA6F0}"/>
          </ac:spMkLst>
        </pc:spChg>
        <pc:graphicFrameChg chg="mod modGraphic">
          <ac:chgData name="Rob Harrison" userId="e4c20a25-bf36-4813-b963-2887a820999a" providerId="ADAL" clId="{342D1495-ABEA-2147-A90E-8F7511DE0541}" dt="2022-01-10T17:25:00.413" v="5330" actId="20577"/>
          <ac:graphicFrameMkLst>
            <pc:docMk/>
            <pc:sldMk cId="1107698954" sldId="8616"/>
            <ac:graphicFrameMk id="3" creationId="{3117102C-4793-D142-A826-9871B332AC31}"/>
          </ac:graphicFrameMkLst>
        </pc:graphicFrameChg>
      </pc:sldChg>
      <pc:sldChg chg="add del">
        <pc:chgData name="Rob Harrison" userId="e4c20a25-bf36-4813-b963-2887a820999a" providerId="ADAL" clId="{342D1495-ABEA-2147-A90E-8F7511DE0541}" dt="2021-12-08T09:49:41.656" v="2497"/>
        <pc:sldMkLst>
          <pc:docMk/>
          <pc:sldMk cId="1431235876" sldId="8617"/>
        </pc:sldMkLst>
      </pc:sldChg>
      <pc:sldChg chg="add">
        <pc:chgData name="Rob Harrison" userId="e4c20a25-bf36-4813-b963-2887a820999a" providerId="ADAL" clId="{342D1495-ABEA-2147-A90E-8F7511DE0541}" dt="2021-12-10T10:05:12.242" v="3270"/>
        <pc:sldMkLst>
          <pc:docMk/>
          <pc:sldMk cId="231564327" sldId="8618"/>
        </pc:sldMkLst>
      </pc:sldChg>
      <pc:sldChg chg="del">
        <pc:chgData name="Rob Harrison" userId="e4c20a25-bf36-4813-b963-2887a820999a" providerId="ADAL" clId="{342D1495-ABEA-2147-A90E-8F7511DE0541}" dt="2021-12-10T10:05:07.221" v="3269" actId="2696"/>
        <pc:sldMkLst>
          <pc:docMk/>
          <pc:sldMk cId="3709139950" sldId="8618"/>
        </pc:sldMkLst>
      </pc:sldChg>
      <pc:sldChg chg="new add del">
        <pc:chgData name="Rob Harrison" userId="e4c20a25-bf36-4813-b963-2887a820999a" providerId="ADAL" clId="{342D1495-ABEA-2147-A90E-8F7511DE0541}" dt="2021-12-09T09:55:48.169" v="2981" actId="2696"/>
        <pc:sldMkLst>
          <pc:docMk/>
          <pc:sldMk cId="2734406768" sldId="8619"/>
        </pc:sldMkLst>
      </pc:sldChg>
      <pc:sldChg chg="modSp add del mod">
        <pc:chgData name="Rob Harrison" userId="e4c20a25-bf36-4813-b963-2887a820999a" providerId="ADAL" clId="{342D1495-ABEA-2147-A90E-8F7511DE0541}" dt="2021-12-10T10:06:34.787" v="3293" actId="20577"/>
        <pc:sldMkLst>
          <pc:docMk/>
          <pc:sldMk cId="962596151" sldId="8620"/>
        </pc:sldMkLst>
        <pc:spChg chg="mod">
          <ac:chgData name="Rob Harrison" userId="e4c20a25-bf36-4813-b963-2887a820999a" providerId="ADAL" clId="{342D1495-ABEA-2147-A90E-8F7511DE0541}" dt="2021-12-09T09:55:48.327" v="2982" actId="20577"/>
          <ac:spMkLst>
            <pc:docMk/>
            <pc:sldMk cId="962596151" sldId="8620"/>
            <ac:spMk id="2" creationId="{00000000-0000-0000-0000-000000000000}"/>
          </ac:spMkLst>
        </pc:spChg>
        <pc:spChg chg="mod">
          <ac:chgData name="Rob Harrison" userId="e4c20a25-bf36-4813-b963-2887a820999a" providerId="ADAL" clId="{342D1495-ABEA-2147-A90E-8F7511DE0541}" dt="2021-12-10T10:06:34.787" v="3293" actId="20577"/>
          <ac:spMkLst>
            <pc:docMk/>
            <pc:sldMk cId="962596151" sldId="8620"/>
            <ac:spMk id="11" creationId="{AD9FAD80-72ED-40B8-A09A-6A146F7BE696}"/>
          </ac:spMkLst>
        </pc:spChg>
      </pc:sldChg>
      <pc:sldChg chg="add">
        <pc:chgData name="Rob Harrison" userId="e4c20a25-bf36-4813-b963-2887a820999a" providerId="ADAL" clId="{342D1495-ABEA-2147-A90E-8F7511DE0541}" dt="2021-12-10T10:02:42.095" v="3243"/>
        <pc:sldMkLst>
          <pc:docMk/>
          <pc:sldMk cId="3297773799" sldId="8621"/>
        </pc:sldMkLst>
      </pc:sldChg>
      <pc:sldChg chg="addSp delSp modSp new mod ord chgLayout">
        <pc:chgData name="Rob Harrison" userId="e4c20a25-bf36-4813-b963-2887a820999a" providerId="ADAL" clId="{342D1495-ABEA-2147-A90E-8F7511DE0541}" dt="2021-12-10T10:07:04.925" v="3307" actId="478"/>
        <pc:sldMkLst>
          <pc:docMk/>
          <pc:sldMk cId="3140437226" sldId="8622"/>
        </pc:sldMkLst>
        <pc:spChg chg="del mod ord">
          <ac:chgData name="Rob Harrison" userId="e4c20a25-bf36-4813-b963-2887a820999a" providerId="ADAL" clId="{342D1495-ABEA-2147-A90E-8F7511DE0541}" dt="2021-12-10T10:06:57.302" v="3296" actId="700"/>
          <ac:spMkLst>
            <pc:docMk/>
            <pc:sldMk cId="3140437226" sldId="8622"/>
            <ac:spMk id="2" creationId="{B03A3190-A3F7-4945-A86B-953075826B87}"/>
          </ac:spMkLst>
        </pc:spChg>
        <pc:spChg chg="mod ord">
          <ac:chgData name="Rob Harrison" userId="e4c20a25-bf36-4813-b963-2887a820999a" providerId="ADAL" clId="{342D1495-ABEA-2147-A90E-8F7511DE0541}" dt="2021-12-10T10:06:57.302" v="3296" actId="700"/>
          <ac:spMkLst>
            <pc:docMk/>
            <pc:sldMk cId="3140437226" sldId="8622"/>
            <ac:spMk id="3" creationId="{D5E0FFFE-87B7-974E-BFA9-469A3A6D92E0}"/>
          </ac:spMkLst>
        </pc:spChg>
        <pc:spChg chg="mod ord">
          <ac:chgData name="Rob Harrison" userId="e4c20a25-bf36-4813-b963-2887a820999a" providerId="ADAL" clId="{342D1495-ABEA-2147-A90E-8F7511DE0541}" dt="2021-12-10T10:06:57.302" v="3296" actId="700"/>
          <ac:spMkLst>
            <pc:docMk/>
            <pc:sldMk cId="3140437226" sldId="8622"/>
            <ac:spMk id="4" creationId="{6A6095F8-539F-4D4E-8636-45A5FC6AC459}"/>
          </ac:spMkLst>
        </pc:spChg>
        <pc:spChg chg="del mod ord">
          <ac:chgData name="Rob Harrison" userId="e4c20a25-bf36-4813-b963-2887a820999a" providerId="ADAL" clId="{342D1495-ABEA-2147-A90E-8F7511DE0541}" dt="2021-12-10T10:06:57.302" v="3296" actId="700"/>
          <ac:spMkLst>
            <pc:docMk/>
            <pc:sldMk cId="3140437226" sldId="8622"/>
            <ac:spMk id="5" creationId="{32443CDA-8F7D-BD48-8598-B85F636C5A72}"/>
          </ac:spMkLst>
        </pc:spChg>
        <pc:spChg chg="add mod ord">
          <ac:chgData name="Rob Harrison" userId="e4c20a25-bf36-4813-b963-2887a820999a" providerId="ADAL" clId="{342D1495-ABEA-2147-A90E-8F7511DE0541}" dt="2021-12-10T10:06:59.737" v="3304" actId="20577"/>
          <ac:spMkLst>
            <pc:docMk/>
            <pc:sldMk cId="3140437226" sldId="8622"/>
            <ac:spMk id="6" creationId="{FBD5F17C-507C-7C47-83D8-924F1BF3E8C8}"/>
          </ac:spMkLst>
        </pc:spChg>
        <pc:spChg chg="add del mod ord">
          <ac:chgData name="Rob Harrison" userId="e4c20a25-bf36-4813-b963-2887a820999a" providerId="ADAL" clId="{342D1495-ABEA-2147-A90E-8F7511DE0541}" dt="2021-12-10T10:07:01.859" v="3305" actId="478"/>
          <ac:spMkLst>
            <pc:docMk/>
            <pc:sldMk cId="3140437226" sldId="8622"/>
            <ac:spMk id="7" creationId="{45A51063-E0F7-324B-9E63-2D9B997FC98C}"/>
          </ac:spMkLst>
        </pc:spChg>
        <pc:spChg chg="add del mod ord">
          <ac:chgData name="Rob Harrison" userId="e4c20a25-bf36-4813-b963-2887a820999a" providerId="ADAL" clId="{342D1495-ABEA-2147-A90E-8F7511DE0541}" dt="2021-12-10T10:07:04.925" v="3307" actId="478"/>
          <ac:spMkLst>
            <pc:docMk/>
            <pc:sldMk cId="3140437226" sldId="8622"/>
            <ac:spMk id="8" creationId="{ED467016-FB4F-0849-BC1B-EA64A99D4A41}"/>
          </ac:spMkLst>
        </pc:spChg>
        <pc:spChg chg="add del mod ord">
          <ac:chgData name="Rob Harrison" userId="e4c20a25-bf36-4813-b963-2887a820999a" providerId="ADAL" clId="{342D1495-ABEA-2147-A90E-8F7511DE0541}" dt="2021-12-10T10:07:03.938" v="3306" actId="478"/>
          <ac:spMkLst>
            <pc:docMk/>
            <pc:sldMk cId="3140437226" sldId="8622"/>
            <ac:spMk id="9" creationId="{320E189B-68E5-B147-8738-17FB8850C157}"/>
          </ac:spMkLst>
        </pc:spChg>
      </pc:sldChg>
      <pc:sldChg chg="addSp delSp modSp add del mod delCm">
        <pc:chgData name="Rob Harrison" userId="e4c20a25-bf36-4813-b963-2887a820999a" providerId="ADAL" clId="{342D1495-ABEA-2147-A90E-8F7511DE0541}" dt="2021-12-17T13:17:52.924" v="3345" actId="2696"/>
        <pc:sldMkLst>
          <pc:docMk/>
          <pc:sldMk cId="1051979028" sldId="8623"/>
        </pc:sldMkLst>
        <pc:spChg chg="add del">
          <ac:chgData name="Rob Harrison" userId="e4c20a25-bf36-4813-b963-2887a820999a" providerId="ADAL" clId="{342D1495-ABEA-2147-A90E-8F7511DE0541}" dt="2021-12-10T17:31:08.248" v="3314" actId="478"/>
          <ac:spMkLst>
            <pc:docMk/>
            <pc:sldMk cId="1051979028" sldId="8623"/>
            <ac:spMk id="5" creationId="{EF493002-25FC-874E-A716-36FDA01BEE4D}"/>
          </ac:spMkLst>
        </pc:spChg>
        <pc:graphicFrameChg chg="mod">
          <ac:chgData name="Rob Harrison" userId="e4c20a25-bf36-4813-b963-2887a820999a" providerId="ADAL" clId="{342D1495-ABEA-2147-A90E-8F7511DE0541}" dt="2021-12-17T13:17:45.407" v="3344"/>
          <ac:graphicFrameMkLst>
            <pc:docMk/>
            <pc:sldMk cId="1051979028" sldId="8623"/>
            <ac:graphicFrameMk id="3" creationId="{3117102C-4793-D142-A826-9871B332AC31}"/>
          </ac:graphicFrameMkLst>
        </pc:graphicFrameChg>
      </pc:sldChg>
      <pc:sldChg chg="addSp delSp modSp new mod modClrScheme chgLayout">
        <pc:chgData name="Rob Harrison" userId="e4c20a25-bf36-4813-b963-2887a820999a" providerId="ADAL" clId="{342D1495-ABEA-2147-A90E-8F7511DE0541}" dt="2021-12-13T16:11:35.279" v="3341" actId="20577"/>
        <pc:sldMkLst>
          <pc:docMk/>
          <pc:sldMk cId="4109045954" sldId="8624"/>
        </pc:sldMkLst>
        <pc:spChg chg="del mod ord">
          <ac:chgData name="Rob Harrison" userId="e4c20a25-bf36-4813-b963-2887a820999a" providerId="ADAL" clId="{342D1495-ABEA-2147-A90E-8F7511DE0541}" dt="2021-12-13T16:11:19.580" v="3322" actId="700"/>
          <ac:spMkLst>
            <pc:docMk/>
            <pc:sldMk cId="4109045954" sldId="8624"/>
            <ac:spMk id="2" creationId="{7EFE0C1E-6917-C34F-9D66-B388643EC315}"/>
          </ac:spMkLst>
        </pc:spChg>
        <pc:spChg chg="mod ord">
          <ac:chgData name="Rob Harrison" userId="e4c20a25-bf36-4813-b963-2887a820999a" providerId="ADAL" clId="{342D1495-ABEA-2147-A90E-8F7511DE0541}" dt="2021-12-13T16:11:19.580" v="3322" actId="700"/>
          <ac:spMkLst>
            <pc:docMk/>
            <pc:sldMk cId="4109045954" sldId="8624"/>
            <ac:spMk id="3" creationId="{10E5E987-BA44-754A-8893-3CF5A04224ED}"/>
          </ac:spMkLst>
        </pc:spChg>
        <pc:spChg chg="mod ord">
          <ac:chgData name="Rob Harrison" userId="e4c20a25-bf36-4813-b963-2887a820999a" providerId="ADAL" clId="{342D1495-ABEA-2147-A90E-8F7511DE0541}" dt="2021-12-13T16:11:19.580" v="3322" actId="700"/>
          <ac:spMkLst>
            <pc:docMk/>
            <pc:sldMk cId="4109045954" sldId="8624"/>
            <ac:spMk id="4" creationId="{53ADB820-977D-0C45-BB9B-8044B37A1DD5}"/>
          </ac:spMkLst>
        </pc:spChg>
        <pc:spChg chg="del">
          <ac:chgData name="Rob Harrison" userId="e4c20a25-bf36-4813-b963-2887a820999a" providerId="ADAL" clId="{342D1495-ABEA-2147-A90E-8F7511DE0541}" dt="2021-12-13T16:11:04.124" v="3318" actId="478"/>
          <ac:spMkLst>
            <pc:docMk/>
            <pc:sldMk cId="4109045954" sldId="8624"/>
            <ac:spMk id="5" creationId="{7C81C24A-226C-F246-BBE9-8E29ADA5AE37}"/>
          </ac:spMkLst>
        </pc:spChg>
        <pc:spChg chg="add mod ord">
          <ac:chgData name="Rob Harrison" userId="e4c20a25-bf36-4813-b963-2887a820999a" providerId="ADAL" clId="{342D1495-ABEA-2147-A90E-8F7511DE0541}" dt="2021-12-13T16:11:35.279" v="3341" actId="20577"/>
          <ac:spMkLst>
            <pc:docMk/>
            <pc:sldMk cId="4109045954" sldId="8624"/>
            <ac:spMk id="7" creationId="{E1297598-0A8A-DD41-BB8C-BC580804B069}"/>
          </ac:spMkLst>
        </pc:spChg>
        <pc:spChg chg="add del mod ord">
          <ac:chgData name="Rob Harrison" userId="e4c20a25-bf36-4813-b963-2887a820999a" providerId="ADAL" clId="{342D1495-ABEA-2147-A90E-8F7511DE0541}" dt="2021-12-13T16:11:25.608" v="3323" actId="478"/>
          <ac:spMkLst>
            <pc:docMk/>
            <pc:sldMk cId="4109045954" sldId="8624"/>
            <ac:spMk id="8" creationId="{13218F97-B1CD-444D-A8BA-75F370B4DD1E}"/>
          </ac:spMkLst>
        </pc:spChg>
        <pc:picChg chg="add mod">
          <ac:chgData name="Rob Harrison" userId="e4c20a25-bf36-4813-b963-2887a820999a" providerId="ADAL" clId="{342D1495-ABEA-2147-A90E-8F7511DE0541}" dt="2021-12-13T16:11:30.444" v="3325" actId="14100"/>
          <ac:picMkLst>
            <pc:docMk/>
            <pc:sldMk cId="4109045954" sldId="8624"/>
            <ac:picMk id="6" creationId="{9303C36F-C8F0-3D4D-84E7-86AED0542ACF}"/>
          </ac:picMkLst>
        </pc:picChg>
      </pc:sldChg>
      <pc:sldChg chg="add del">
        <pc:chgData name="Rob Harrison" userId="e4c20a25-bf36-4813-b963-2887a820999a" providerId="ADAL" clId="{342D1495-ABEA-2147-A90E-8F7511DE0541}" dt="2021-12-22T14:15:35.323" v="3535"/>
        <pc:sldMkLst>
          <pc:docMk/>
          <pc:sldMk cId="1206712333" sldId="8627"/>
        </pc:sldMkLst>
      </pc:sldChg>
      <pc:sldChg chg="modSp add del mod">
        <pc:chgData name="Rob Harrison" userId="e4c20a25-bf36-4813-b963-2887a820999a" providerId="ADAL" clId="{342D1495-ABEA-2147-A90E-8F7511DE0541}" dt="2022-01-11T10:57:34.138" v="5332" actId="2696"/>
        <pc:sldMkLst>
          <pc:docMk/>
          <pc:sldMk cId="1360131816" sldId="8627"/>
        </pc:sldMkLst>
        <pc:graphicFrameChg chg="modGraphic">
          <ac:chgData name="Rob Harrison" userId="e4c20a25-bf36-4813-b963-2887a820999a" providerId="ADAL" clId="{342D1495-ABEA-2147-A90E-8F7511DE0541}" dt="2021-12-22T15:26:53.971" v="4070" actId="20577"/>
          <ac:graphicFrameMkLst>
            <pc:docMk/>
            <pc:sldMk cId="1360131816" sldId="8627"/>
            <ac:graphicFrameMk id="6" creationId="{15C21E1E-5598-4972-B11C-E597EEA50B2F}"/>
          </ac:graphicFrameMkLst>
        </pc:graphicFrameChg>
      </pc:sldChg>
      <pc:sldChg chg="add del">
        <pc:chgData name="Rob Harrison" userId="e4c20a25-bf36-4813-b963-2887a820999a" providerId="ADAL" clId="{342D1495-ABEA-2147-A90E-8F7511DE0541}" dt="2022-01-13T16:01:51.535" v="5366" actId="2696"/>
        <pc:sldMkLst>
          <pc:docMk/>
          <pc:sldMk cId="2237641682" sldId="8629"/>
        </pc:sldMkLst>
      </pc:sldChg>
      <pc:sldChg chg="modSp add del mod">
        <pc:chgData name="Rob Harrison" userId="e4c20a25-bf36-4813-b963-2887a820999a" providerId="ADAL" clId="{342D1495-ABEA-2147-A90E-8F7511DE0541}" dt="2022-01-10T12:09:41.810" v="5202" actId="2696"/>
        <pc:sldMkLst>
          <pc:docMk/>
          <pc:sldMk cId="1364922906" sldId="8630"/>
        </pc:sldMkLst>
        <pc:graphicFrameChg chg="modGraphic">
          <ac:chgData name="Rob Harrison" userId="e4c20a25-bf36-4813-b963-2887a820999a" providerId="ADAL" clId="{342D1495-ABEA-2147-A90E-8F7511DE0541}" dt="2022-01-09T13:33:52.913" v="5200" actId="20577"/>
          <ac:graphicFrameMkLst>
            <pc:docMk/>
            <pc:sldMk cId="1364922906" sldId="8630"/>
            <ac:graphicFrameMk id="6" creationId="{15C21E1E-5598-4972-B11C-E597EEA50B2F}"/>
          </ac:graphicFrameMkLst>
        </pc:graphicFrameChg>
      </pc:sldChg>
      <pc:sldChg chg="modSp add del mod">
        <pc:chgData name="Rob Harrison" userId="e4c20a25-bf36-4813-b963-2887a820999a" providerId="ADAL" clId="{342D1495-ABEA-2147-A90E-8F7511DE0541}" dt="2022-01-05T13:12:38.126" v="4248" actId="2696"/>
        <pc:sldMkLst>
          <pc:docMk/>
          <pc:sldMk cId="3312747757" sldId="8630"/>
        </pc:sldMkLst>
        <pc:spChg chg="mod">
          <ac:chgData name="Rob Harrison" userId="e4c20a25-bf36-4813-b963-2887a820999a" providerId="ADAL" clId="{342D1495-ABEA-2147-A90E-8F7511DE0541}" dt="2022-01-05T13:11:21.580" v="4228" actId="20577"/>
          <ac:spMkLst>
            <pc:docMk/>
            <pc:sldMk cId="3312747757" sldId="8630"/>
            <ac:spMk id="2" creationId="{4F25FABE-93AC-7E49-9AC2-11BC17963B70}"/>
          </ac:spMkLst>
        </pc:spChg>
        <pc:graphicFrameChg chg="modGraphic">
          <ac:chgData name="Rob Harrison" userId="e4c20a25-bf36-4813-b963-2887a820999a" providerId="ADAL" clId="{342D1495-ABEA-2147-A90E-8F7511DE0541}" dt="2022-01-05T13:11:49.937" v="4246" actId="6549"/>
          <ac:graphicFrameMkLst>
            <pc:docMk/>
            <pc:sldMk cId="3312747757" sldId="8630"/>
            <ac:graphicFrameMk id="3" creationId="{3117102C-4793-D142-A826-9871B332AC31}"/>
          </ac:graphicFrameMkLst>
        </pc:graphicFrameChg>
      </pc:sldChg>
      <pc:sldChg chg="new del">
        <pc:chgData name="Rob Harrison" userId="e4c20a25-bf36-4813-b963-2887a820999a" providerId="ADAL" clId="{342D1495-ABEA-2147-A90E-8F7511DE0541}" dt="2022-01-05T13:11:15.384" v="4220" actId="2696"/>
        <pc:sldMkLst>
          <pc:docMk/>
          <pc:sldMk cId="1971240968" sldId="8631"/>
        </pc:sldMkLst>
      </pc:sldChg>
      <pc:sldChg chg="add">
        <pc:chgData name="Rob Harrison" userId="e4c20a25-bf36-4813-b963-2887a820999a" providerId="ADAL" clId="{342D1495-ABEA-2147-A90E-8F7511DE0541}" dt="2022-01-10T12:09:39.398" v="5201"/>
        <pc:sldMkLst>
          <pc:docMk/>
          <pc:sldMk cId="2688111461" sldId="8631"/>
        </pc:sldMkLst>
      </pc:sldChg>
    </pc:docChg>
  </pc:docChgLst>
  <pc:docChgLst>
    <pc:chgData name="Pontus Skeppstam" userId="7b85d94a-e46c-4f65-bb98-01ff2f8ed408" providerId="ADAL" clId="{46C28D66-9192-0243-902E-3CDB761EBAD3}"/>
    <pc:docChg chg="modSld">
      <pc:chgData name="Pontus Skeppstam" userId="7b85d94a-e46c-4f65-bb98-01ff2f8ed408" providerId="ADAL" clId="{46C28D66-9192-0243-902E-3CDB761EBAD3}" dt="2022-01-13T17:00:41.491" v="37" actId="20577"/>
      <pc:docMkLst>
        <pc:docMk/>
      </pc:docMkLst>
      <pc:sldChg chg="modSp mod">
        <pc:chgData name="Pontus Skeppstam" userId="7b85d94a-e46c-4f65-bb98-01ff2f8ed408" providerId="ADAL" clId="{46C28D66-9192-0243-902E-3CDB761EBAD3}" dt="2022-01-13T17:00:41.491" v="37" actId="20577"/>
        <pc:sldMkLst>
          <pc:docMk/>
          <pc:sldMk cId="277236928" sldId="265"/>
        </pc:sldMkLst>
        <pc:spChg chg="mod">
          <ac:chgData name="Pontus Skeppstam" userId="7b85d94a-e46c-4f65-bb98-01ff2f8ed408" providerId="ADAL" clId="{46C28D66-9192-0243-902E-3CDB761EBAD3}" dt="2022-01-13T16:46:41.168" v="7" actId="20577"/>
          <ac:spMkLst>
            <pc:docMk/>
            <pc:sldMk cId="277236928" sldId="265"/>
            <ac:spMk id="4" creationId="{AC98ABA9-CAF6-E544-BD62-DEB17CB8A3E8}"/>
          </ac:spMkLst>
        </pc:spChg>
        <pc:graphicFrameChg chg="mod modGraphic">
          <ac:chgData name="Pontus Skeppstam" userId="7b85d94a-e46c-4f65-bb98-01ff2f8ed408" providerId="ADAL" clId="{46C28D66-9192-0243-902E-3CDB761EBAD3}" dt="2022-01-13T17:00:41.491" v="37" actId="20577"/>
          <ac:graphicFrameMkLst>
            <pc:docMk/>
            <pc:sldMk cId="277236928" sldId="265"/>
            <ac:graphicFrameMk id="3" creationId="{3117102C-4793-D142-A826-9871B332AC31}"/>
          </ac:graphicFrameMkLst>
        </pc:graphicFrameChg>
      </pc:sldChg>
    </pc:docChg>
  </pc:docChgLst>
  <pc:docChgLst>
    <pc:chgData name="Pontus Skeppstam" userId="S::pontus.skeppstam@sophos.com::7b85d94a-e46c-4f65-bb98-01ff2f8ed408" providerId="AD" clId="Web-{C1B7B245-4D70-413E-9CDC-A4BB764039BF}"/>
    <pc:docChg chg="modSld">
      <pc:chgData name="Pontus Skeppstam" userId="S::pontus.skeppstam@sophos.com::7b85d94a-e46c-4f65-bb98-01ff2f8ed408" providerId="AD" clId="Web-{C1B7B245-4D70-413E-9CDC-A4BB764039BF}" dt="2022-01-13T16:20:19.149" v="125" actId="1076"/>
      <pc:docMkLst>
        <pc:docMk/>
      </pc:docMkLst>
      <pc:sldChg chg="modSp">
        <pc:chgData name="Pontus Skeppstam" userId="S::pontus.skeppstam@sophos.com::7b85d94a-e46c-4f65-bb98-01ff2f8ed408" providerId="AD" clId="Web-{C1B7B245-4D70-413E-9CDC-A4BB764039BF}" dt="2022-01-13T16:20:19.149" v="125" actId="1076"/>
        <pc:sldMkLst>
          <pc:docMk/>
          <pc:sldMk cId="277236928" sldId="265"/>
        </pc:sldMkLst>
        <pc:spChg chg="mod">
          <ac:chgData name="Pontus Skeppstam" userId="S::pontus.skeppstam@sophos.com::7b85d94a-e46c-4f65-bb98-01ff2f8ed408" providerId="AD" clId="Web-{C1B7B245-4D70-413E-9CDC-A4BB764039BF}" dt="2022-01-13T16:18:55.553" v="121" actId="1076"/>
          <ac:spMkLst>
            <pc:docMk/>
            <pc:sldMk cId="277236928" sldId="265"/>
            <ac:spMk id="4" creationId="{AC98ABA9-CAF6-E544-BD62-DEB17CB8A3E8}"/>
          </ac:spMkLst>
        </pc:spChg>
        <pc:spChg chg="mod">
          <ac:chgData name="Pontus Skeppstam" userId="S::pontus.skeppstam@sophos.com::7b85d94a-e46c-4f65-bb98-01ff2f8ed408" providerId="AD" clId="Web-{C1B7B245-4D70-413E-9CDC-A4BB764039BF}" dt="2022-01-13T16:20:19.149" v="125" actId="1076"/>
          <ac:spMkLst>
            <pc:docMk/>
            <pc:sldMk cId="277236928" sldId="265"/>
            <ac:spMk id="5" creationId="{EF493002-25FC-874E-A716-36FDA01BEE4D}"/>
          </ac:spMkLst>
        </pc:spChg>
        <pc:graphicFrameChg chg="mod modGraphic">
          <ac:chgData name="Pontus Skeppstam" userId="S::pontus.skeppstam@sophos.com::7b85d94a-e46c-4f65-bb98-01ff2f8ed408" providerId="AD" clId="Web-{C1B7B245-4D70-413E-9CDC-A4BB764039BF}" dt="2022-01-13T16:19:41.820" v="123"/>
          <ac:graphicFrameMkLst>
            <pc:docMk/>
            <pc:sldMk cId="277236928" sldId="265"/>
            <ac:graphicFrameMk id="3" creationId="{3117102C-4793-D142-A826-9871B332AC31}"/>
          </ac:graphicFrameMkLst>
        </pc:graphicFrameChg>
      </pc:sldChg>
    </pc:docChg>
  </pc:docChgLst>
  <pc:docChgLst>
    <pc:chgData name="John Peterson" userId="5a9c743e-e7fa-4453-8cbe-c9be5a97bbde" providerId="ADAL" clId="{259E946C-1C11-4198-A964-52ECCE81373A}"/>
    <pc:docChg chg="undo custSel addSld modSld modSection">
      <pc:chgData name="John Peterson" userId="5a9c743e-e7fa-4453-8cbe-c9be5a97bbde" providerId="ADAL" clId="{259E946C-1C11-4198-A964-52ECCE81373A}" dt="2021-12-14T18:33:12.756" v="1365" actId="1076"/>
      <pc:docMkLst>
        <pc:docMk/>
      </pc:docMkLst>
      <pc:sldChg chg="addSp delSp modSp add mod">
        <pc:chgData name="John Peterson" userId="5a9c743e-e7fa-4453-8cbe-c9be5a97bbde" providerId="ADAL" clId="{259E946C-1C11-4198-A964-52ECCE81373A}" dt="2021-12-14T18:33:12.756" v="1365" actId="1076"/>
        <pc:sldMkLst>
          <pc:docMk/>
          <pc:sldMk cId="451378104" sldId="8625"/>
        </pc:sldMkLst>
        <pc:spChg chg="add mod">
          <ac:chgData name="John Peterson" userId="5a9c743e-e7fa-4453-8cbe-c9be5a97bbde" providerId="ADAL" clId="{259E946C-1C11-4198-A964-52ECCE81373A}" dt="2021-12-14T17:42:35.791" v="206" actId="20577"/>
          <ac:spMkLst>
            <pc:docMk/>
            <pc:sldMk cId="451378104" sldId="8625"/>
            <ac:spMk id="5" creationId="{26391C03-F030-4092-B305-ABFE0FFB2B31}"/>
          </ac:spMkLst>
        </pc:spChg>
        <pc:spChg chg="mod">
          <ac:chgData name="John Peterson" userId="5a9c743e-e7fa-4453-8cbe-c9be5a97bbde" providerId="ADAL" clId="{259E946C-1C11-4198-A964-52ECCE81373A}" dt="2021-12-14T17:42:27.900" v="182" actId="20577"/>
          <ac:spMkLst>
            <pc:docMk/>
            <pc:sldMk cId="451378104" sldId="8625"/>
            <ac:spMk id="10" creationId="{29763825-C204-0C44-8755-D0614AA155AC}"/>
          </ac:spMkLst>
        </pc:spChg>
        <pc:spChg chg="add mod">
          <ac:chgData name="John Peterson" userId="5a9c743e-e7fa-4453-8cbe-c9be5a97bbde" providerId="ADAL" clId="{259E946C-1C11-4198-A964-52ECCE81373A}" dt="2021-12-14T17:40:44.083" v="118" actId="20577"/>
          <ac:spMkLst>
            <pc:docMk/>
            <pc:sldMk cId="451378104" sldId="8625"/>
            <ac:spMk id="31" creationId="{A6776D4D-EFF2-4030-A51A-DC0EBADC74A1}"/>
          </ac:spMkLst>
        </pc:spChg>
        <pc:spChg chg="add mod">
          <ac:chgData name="John Peterson" userId="5a9c743e-e7fa-4453-8cbe-c9be5a97bbde" providerId="ADAL" clId="{259E946C-1C11-4198-A964-52ECCE81373A}" dt="2021-12-14T17:41:17.630" v="143" actId="20577"/>
          <ac:spMkLst>
            <pc:docMk/>
            <pc:sldMk cId="451378104" sldId="8625"/>
            <ac:spMk id="32" creationId="{055F3A90-69F2-4188-868E-D0426D150729}"/>
          </ac:spMkLst>
        </pc:spChg>
        <pc:spChg chg="add mod">
          <ac:chgData name="John Peterson" userId="5a9c743e-e7fa-4453-8cbe-c9be5a97bbde" providerId="ADAL" clId="{259E946C-1C11-4198-A964-52ECCE81373A}" dt="2021-12-14T17:43:31.984" v="324" actId="14100"/>
          <ac:spMkLst>
            <pc:docMk/>
            <pc:sldMk cId="451378104" sldId="8625"/>
            <ac:spMk id="33" creationId="{633D8C51-97B0-4ACA-AAF5-97A4F7042376}"/>
          </ac:spMkLst>
        </pc:spChg>
        <pc:spChg chg="add mod">
          <ac:chgData name="John Peterson" userId="5a9c743e-e7fa-4453-8cbe-c9be5a97bbde" providerId="ADAL" clId="{259E946C-1C11-4198-A964-52ECCE81373A}" dt="2021-12-14T17:53:09.759" v="628" actId="14100"/>
          <ac:spMkLst>
            <pc:docMk/>
            <pc:sldMk cId="451378104" sldId="8625"/>
            <ac:spMk id="35" creationId="{2CF73DBD-BCDF-4870-9179-11A675AFD144}"/>
          </ac:spMkLst>
        </pc:spChg>
        <pc:spChg chg="add del mod">
          <ac:chgData name="John Peterson" userId="5a9c743e-e7fa-4453-8cbe-c9be5a97bbde" providerId="ADAL" clId="{259E946C-1C11-4198-A964-52ECCE81373A}" dt="2021-12-14T17:47:09.934" v="507" actId="478"/>
          <ac:spMkLst>
            <pc:docMk/>
            <pc:sldMk cId="451378104" sldId="8625"/>
            <ac:spMk id="36" creationId="{E6B413BF-FBA0-4BAC-B04D-EB2866CB5B8D}"/>
          </ac:spMkLst>
        </pc:spChg>
        <pc:spChg chg="add mod">
          <ac:chgData name="John Peterson" userId="5a9c743e-e7fa-4453-8cbe-c9be5a97bbde" providerId="ADAL" clId="{259E946C-1C11-4198-A964-52ECCE81373A}" dt="2021-12-14T17:54:27.587" v="661" actId="1076"/>
          <ac:spMkLst>
            <pc:docMk/>
            <pc:sldMk cId="451378104" sldId="8625"/>
            <ac:spMk id="38" creationId="{812F964C-28B3-484E-B8D7-FE08524E9505}"/>
          </ac:spMkLst>
        </pc:spChg>
        <pc:spChg chg="add mod">
          <ac:chgData name="John Peterson" userId="5a9c743e-e7fa-4453-8cbe-c9be5a97bbde" providerId="ADAL" clId="{259E946C-1C11-4198-A964-52ECCE81373A}" dt="2021-12-14T17:59:34.721" v="750" actId="1076"/>
          <ac:spMkLst>
            <pc:docMk/>
            <pc:sldMk cId="451378104" sldId="8625"/>
            <ac:spMk id="39" creationId="{AF732F90-63FB-442F-A379-15298AC350AD}"/>
          </ac:spMkLst>
        </pc:spChg>
        <pc:spChg chg="add mod">
          <ac:chgData name="John Peterson" userId="5a9c743e-e7fa-4453-8cbe-c9be5a97bbde" providerId="ADAL" clId="{259E946C-1C11-4198-A964-52ECCE81373A}" dt="2021-12-14T18:04:24.396" v="897" actId="14100"/>
          <ac:spMkLst>
            <pc:docMk/>
            <pc:sldMk cId="451378104" sldId="8625"/>
            <ac:spMk id="40" creationId="{A23852E6-538E-476C-B8FC-02E10E901845}"/>
          </ac:spMkLst>
        </pc:spChg>
        <pc:spChg chg="add mod">
          <ac:chgData name="John Peterson" userId="5a9c743e-e7fa-4453-8cbe-c9be5a97bbde" providerId="ADAL" clId="{259E946C-1C11-4198-A964-52ECCE81373A}" dt="2021-12-14T18:15:50.912" v="988" actId="1076"/>
          <ac:spMkLst>
            <pc:docMk/>
            <pc:sldMk cId="451378104" sldId="8625"/>
            <ac:spMk id="42" creationId="{F3607F47-9C5C-41D5-B334-50B2BD1E3A74}"/>
          </ac:spMkLst>
        </pc:spChg>
        <pc:spChg chg="add mod">
          <ac:chgData name="John Peterson" userId="5a9c743e-e7fa-4453-8cbe-c9be5a97bbde" providerId="ADAL" clId="{259E946C-1C11-4198-A964-52ECCE81373A}" dt="2021-12-14T18:19:34.076" v="1120" actId="20577"/>
          <ac:spMkLst>
            <pc:docMk/>
            <pc:sldMk cId="451378104" sldId="8625"/>
            <ac:spMk id="43" creationId="{ACD73C76-8100-4748-ADE9-1E56568DAAF6}"/>
          </ac:spMkLst>
        </pc:spChg>
        <pc:spChg chg="add mod">
          <ac:chgData name="John Peterson" userId="5a9c743e-e7fa-4453-8cbe-c9be5a97bbde" providerId="ADAL" clId="{259E946C-1C11-4198-A964-52ECCE81373A}" dt="2021-12-14T18:20:28.045" v="1189" actId="14100"/>
          <ac:spMkLst>
            <pc:docMk/>
            <pc:sldMk cId="451378104" sldId="8625"/>
            <ac:spMk id="44" creationId="{6207C027-2CC7-4639-A190-9AF6A2BF49E5}"/>
          </ac:spMkLst>
        </pc:spChg>
        <pc:spChg chg="add mod">
          <ac:chgData name="John Peterson" userId="5a9c743e-e7fa-4453-8cbe-c9be5a97bbde" providerId="ADAL" clId="{259E946C-1C11-4198-A964-52ECCE81373A}" dt="2021-12-14T18:28:46.400" v="1295" actId="14100"/>
          <ac:spMkLst>
            <pc:docMk/>
            <pc:sldMk cId="451378104" sldId="8625"/>
            <ac:spMk id="45" creationId="{0F4742DB-DFD4-41FE-B7CF-8BDFC74D6973}"/>
          </ac:spMkLst>
        </pc:spChg>
        <pc:spChg chg="add mod">
          <ac:chgData name="John Peterson" userId="5a9c743e-e7fa-4453-8cbe-c9be5a97bbde" providerId="ADAL" clId="{259E946C-1C11-4198-A964-52ECCE81373A}" dt="2021-12-14T18:28:53.889" v="1296" actId="1076"/>
          <ac:spMkLst>
            <pc:docMk/>
            <pc:sldMk cId="451378104" sldId="8625"/>
            <ac:spMk id="46" creationId="{80C98E78-B2CD-4205-A96C-421EF4ED9176}"/>
          </ac:spMkLst>
        </pc:spChg>
        <pc:spChg chg="add mod">
          <ac:chgData name="John Peterson" userId="5a9c743e-e7fa-4453-8cbe-c9be5a97bbde" providerId="ADAL" clId="{259E946C-1C11-4198-A964-52ECCE81373A}" dt="2021-12-14T18:33:12.756" v="1365" actId="1076"/>
          <ac:spMkLst>
            <pc:docMk/>
            <pc:sldMk cId="451378104" sldId="8625"/>
            <ac:spMk id="47" creationId="{C885326E-A514-47AE-B292-AEB10E3854A3}"/>
          </ac:spMkLst>
        </pc:spChg>
      </pc:sldChg>
      <pc:sldChg chg="modSp new mod">
        <pc:chgData name="John Peterson" userId="5a9c743e-e7fa-4453-8cbe-c9be5a97bbde" providerId="ADAL" clId="{259E946C-1C11-4198-A964-52ECCE81373A}" dt="2021-12-14T18:30:23.559" v="1329" actId="20577"/>
        <pc:sldMkLst>
          <pc:docMk/>
          <pc:sldMk cId="3729556119" sldId="8626"/>
        </pc:sldMkLst>
        <pc:spChg chg="mod">
          <ac:chgData name="John Peterson" userId="5a9c743e-e7fa-4453-8cbe-c9be5a97bbde" providerId="ADAL" clId="{259E946C-1C11-4198-A964-52ECCE81373A}" dt="2021-12-14T17:44:09.435" v="335" actId="20577"/>
          <ac:spMkLst>
            <pc:docMk/>
            <pc:sldMk cId="3729556119" sldId="8626"/>
            <ac:spMk id="2" creationId="{0401F26C-1660-4BA7-9845-42BC0EF3E46F}"/>
          </ac:spMkLst>
        </pc:spChg>
        <pc:spChg chg="mod">
          <ac:chgData name="John Peterson" userId="5a9c743e-e7fa-4453-8cbe-c9be5a97bbde" providerId="ADAL" clId="{259E946C-1C11-4198-A964-52ECCE81373A}" dt="2021-12-14T18:30:23.559" v="1329" actId="20577"/>
          <ac:spMkLst>
            <pc:docMk/>
            <pc:sldMk cId="3729556119" sldId="8626"/>
            <ac:spMk id="5" creationId="{0576A8D3-416F-48E6-8B7F-5C5B82B9F1D7}"/>
          </ac:spMkLst>
        </pc:spChg>
      </pc:sldChg>
    </pc:docChg>
  </pc:docChgLst>
  <pc:docChgLst>
    <pc:chgData name="Sean Muirhead" userId="9d611989-bd9d-4d0d-9e3e-1acf7eba467e" providerId="ADAL" clId="{138C1545-E309-4527-B732-12139AC4C8FA}"/>
    <pc:docChg chg="custSel modSld">
      <pc:chgData name="Sean Muirhead" userId="9d611989-bd9d-4d0d-9e3e-1acf7eba467e" providerId="ADAL" clId="{138C1545-E309-4527-B732-12139AC4C8FA}" dt="2021-12-10T17:49:07.662" v="449" actId="14100"/>
      <pc:docMkLst>
        <pc:docMk/>
      </pc:docMkLst>
      <pc:sldChg chg="addSp delSp modSp mod">
        <pc:chgData name="Sean Muirhead" userId="9d611989-bd9d-4d0d-9e3e-1acf7eba467e" providerId="ADAL" clId="{138C1545-E309-4527-B732-12139AC4C8FA}" dt="2021-12-10T17:49:07.662" v="449" actId="14100"/>
        <pc:sldMkLst>
          <pc:docMk/>
          <pc:sldMk cId="886878400" sldId="8610"/>
        </pc:sldMkLst>
        <pc:spChg chg="del">
          <ac:chgData name="Sean Muirhead" userId="9d611989-bd9d-4d0d-9e3e-1acf7eba467e" providerId="ADAL" clId="{138C1545-E309-4527-B732-12139AC4C8FA}" dt="2021-12-10T16:42:40.706" v="0"/>
          <ac:spMkLst>
            <pc:docMk/>
            <pc:sldMk cId="886878400" sldId="8610"/>
            <ac:spMk id="5" creationId="{63323107-5C52-B547-9133-7DC65F1665AE}"/>
          </ac:spMkLst>
        </pc:spChg>
        <pc:graphicFrameChg chg="add mod modGraphic">
          <ac:chgData name="Sean Muirhead" userId="9d611989-bd9d-4d0d-9e3e-1acf7eba467e" providerId="ADAL" clId="{138C1545-E309-4527-B732-12139AC4C8FA}" dt="2021-12-10T17:49:07.662" v="449" actId="14100"/>
          <ac:graphicFrameMkLst>
            <pc:docMk/>
            <pc:sldMk cId="886878400" sldId="8610"/>
            <ac:graphicFrameMk id="6" creationId="{15C21E1E-5598-4972-B11C-E597EEA50B2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F606E-299E-48DA-9F0C-591956DA389F}"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26EA0-1E3C-4F60-8E4E-E9B048C5BC72}" type="slidenum">
              <a:rPr lang="en-US" smtClean="0"/>
              <a:t>‹#›</a:t>
            </a:fld>
            <a:endParaRPr lang="en-US"/>
          </a:p>
        </p:txBody>
      </p:sp>
    </p:spTree>
    <p:extLst>
      <p:ext uri="{BB962C8B-B14F-4D97-AF65-F5344CB8AC3E}">
        <p14:creationId xmlns:p14="http://schemas.microsoft.com/office/powerpoint/2010/main" val="395970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gradFill flip="none" rotWithShape="1">
          <a:gsLst>
            <a:gs pos="0">
              <a:srgbClr val="105499"/>
            </a:gs>
            <a:gs pos="40000">
              <a:srgbClr val="083F76"/>
            </a:gs>
            <a:gs pos="100000">
              <a:srgbClr val="001021"/>
            </a:gs>
            <a:gs pos="80000">
              <a:schemeClr val="accent6">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24902322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3" name="Footer Placeholder 2"/>
          <p:cNvSpPr>
            <a:spLocks noGrp="1"/>
          </p:cNvSpPr>
          <p:nvPr>
            <p:ph type="ftr" sz="quarter" idx="10"/>
          </p:nvPr>
        </p:nvSpPr>
        <p:spPr/>
        <p:txBody>
          <a:bodyPr/>
          <a:lstStyle/>
          <a:p>
            <a:r>
              <a:rPr lang="en-US"/>
              <a:t>Sophos Confidential</a:t>
            </a:r>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411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a:xfrm>
            <a:off x="6979507" y="6478062"/>
            <a:ext cx="4536989" cy="365125"/>
          </a:xfrm>
        </p:spPr>
        <p:txBody>
          <a:bodyPr/>
          <a:lstStyle/>
          <a:p>
            <a:r>
              <a:rPr lang="en-US"/>
              <a:t>Sophos Confidential</a:t>
            </a:r>
          </a:p>
        </p:txBody>
      </p:sp>
      <p:sp>
        <p:nvSpPr>
          <p:cNvPr id="9"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A6AC5677-C3F1-E842-816C-5ECBCF244E49}"/>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Tree>
    <p:extLst>
      <p:ext uri="{BB962C8B-B14F-4D97-AF65-F5344CB8AC3E}">
        <p14:creationId xmlns:p14="http://schemas.microsoft.com/office/powerpoint/2010/main" val="1513252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4" name="Footer Placeholder 3"/>
          <p:cNvSpPr>
            <a:spLocks noGrp="1"/>
          </p:cNvSpPr>
          <p:nvPr>
            <p:ph type="ftr" sz="quarter" idx="11"/>
          </p:nvPr>
        </p:nvSpPr>
        <p:spPr/>
        <p:txBody>
          <a:bodyPr/>
          <a:lstStyle/>
          <a:p>
            <a:r>
              <a:rPr lang="en-US"/>
              <a:t>Sophos Confidential</a:t>
            </a:r>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318720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4" name="Title 1">
            <a:extLst>
              <a:ext uri="{FF2B5EF4-FFF2-40B4-BE49-F238E27FC236}">
                <a16:creationId xmlns:a16="http://schemas.microsoft.com/office/drawing/2014/main" id="{B9D7CD09-1F3F-3848-8837-1155E47AAB22}"/>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Tree>
    <p:extLst>
      <p:ext uri="{BB962C8B-B14F-4D97-AF65-F5344CB8AC3E}">
        <p14:creationId xmlns:p14="http://schemas.microsoft.com/office/powerpoint/2010/main" val="243522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646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_Evolve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D8F0A-C3C4-EB4C-8CE6-78BEAC195CBE}"/>
              </a:ext>
            </a:extLst>
          </p:cNvPr>
          <p:cNvPicPr>
            <a:picLocks noChangeAspect="1"/>
          </p:cNvPicPr>
          <p:nvPr userDrawn="1"/>
        </p:nvPicPr>
        <p:blipFill>
          <a:blip r:embed="rId2">
            <a:biLevel thresh="25000"/>
          </a:blip>
          <a:stretch>
            <a:fillRect/>
          </a:stretch>
        </p:blipFill>
        <p:spPr>
          <a:xfrm>
            <a:off x="4352471" y="2884841"/>
            <a:ext cx="3487058" cy="1088318"/>
          </a:xfrm>
          <a:prstGeom prst="rect">
            <a:avLst/>
          </a:prstGeom>
        </p:spPr>
      </p:pic>
    </p:spTree>
    <p:extLst>
      <p:ext uri="{BB962C8B-B14F-4D97-AF65-F5344CB8AC3E}">
        <p14:creationId xmlns:p14="http://schemas.microsoft.com/office/powerpoint/2010/main" val="105031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582AB-BC4F-9B40-8C3A-90E456CB7204}"/>
              </a:ext>
            </a:extLst>
          </p:cNvPr>
          <p:cNvPicPr>
            <a:picLocks noChangeAspect="1"/>
          </p:cNvPicPr>
          <p:nvPr userDrawn="1"/>
        </p:nvPicPr>
        <p:blipFill>
          <a:blip r:embed="rId2"/>
          <a:stretch>
            <a:fillRect/>
          </a:stretch>
        </p:blipFill>
        <p:spPr>
          <a:xfrm>
            <a:off x="4386000" y="3144000"/>
            <a:ext cx="3420000" cy="570000"/>
          </a:xfrm>
          <a:prstGeom prst="rect">
            <a:avLst/>
          </a:prstGeom>
        </p:spPr>
      </p:pic>
    </p:spTree>
    <p:extLst>
      <p:ext uri="{BB962C8B-B14F-4D97-AF65-F5344CB8AC3E}">
        <p14:creationId xmlns:p14="http://schemas.microsoft.com/office/powerpoint/2010/main" val="253875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4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 (optional)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13" name="Footer Placeholder 4"/>
          <p:cNvSpPr>
            <a:spLocks noGrp="1"/>
          </p:cNvSpPr>
          <p:nvPr>
            <p:ph type="ftr" sz="quarter" idx="13"/>
          </p:nvPr>
        </p:nvSpPr>
        <p:spPr>
          <a:xfrm>
            <a:off x="7411307" y="178128"/>
            <a:ext cx="4536989" cy="365125"/>
          </a:xfrm>
        </p:spPr>
        <p:txBody>
          <a:bodyPr/>
          <a:lstStyle>
            <a:lvl1pPr>
              <a:defRPr sz="2000" b="1"/>
            </a:lvl1pPr>
          </a:lstStyle>
          <a:p>
            <a:endParaRPr lang="en-US"/>
          </a:p>
        </p:txBody>
      </p:sp>
    </p:spTree>
    <p:extLst>
      <p:ext uri="{BB962C8B-B14F-4D97-AF65-F5344CB8AC3E}">
        <p14:creationId xmlns:p14="http://schemas.microsoft.com/office/powerpoint/2010/main" val="64436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
        <p:nvSpPr>
          <p:cNvPr id="7" name="Footer Placeholder 4"/>
          <p:cNvSpPr>
            <a:spLocks noGrp="1"/>
          </p:cNvSpPr>
          <p:nvPr>
            <p:ph type="ftr" sz="quarter" idx="13"/>
          </p:nvPr>
        </p:nvSpPr>
        <p:spPr>
          <a:xfrm>
            <a:off x="7411307" y="178128"/>
            <a:ext cx="4536989" cy="365125"/>
          </a:xfrm>
        </p:spPr>
        <p:txBody>
          <a:bodyPr/>
          <a:lstStyle>
            <a:lvl1pPr>
              <a:defRPr sz="2000" b="1"/>
            </a:lvl1pPr>
          </a:lstStyle>
          <a:p>
            <a:endParaRPr lang="en-US"/>
          </a:p>
        </p:txBody>
      </p:sp>
      <p:sp>
        <p:nvSpPr>
          <p:cNvPr id="8"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146861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Date (optional)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3437186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53212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57419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6" name="Slide Number Placeholder 5">
            <a:extLst>
              <a:ext uri="{FF2B5EF4-FFF2-40B4-BE49-F238E27FC236}">
                <a16:creationId xmlns:a16="http://schemas.microsoft.com/office/drawing/2014/main" id="{5BE79017-4CEF-564E-8C76-FBAD6D9B539C}"/>
              </a:ext>
            </a:extLst>
          </p:cNvPr>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2165439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ark Subtitle">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p>
        </p:txBody>
      </p:sp>
      <p:sp>
        <p:nvSpPr>
          <p:cNvPr id="11" name="Text Placeholder 11"/>
          <p:cNvSpPr>
            <a:spLocks noGrp="1"/>
          </p:cNvSpPr>
          <p:nvPr>
            <p:ph idx="1" hasCustomPrompt="1"/>
          </p:nvPr>
        </p:nvSpPr>
        <p:spPr>
          <a:xfrm>
            <a:off x="420130" y="1532709"/>
            <a:ext cx="11301984" cy="4767301"/>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Slide Number Placeholder 5">
            <a:extLst>
              <a:ext uri="{FF2B5EF4-FFF2-40B4-BE49-F238E27FC236}">
                <a16:creationId xmlns:a16="http://schemas.microsoft.com/office/drawing/2014/main" id="{BE2FBD14-9AC3-0C4E-988C-9B7B6397F07F}"/>
              </a:ext>
            </a:extLst>
          </p:cNvPr>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1270709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49405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2"/>
          <p:cNvSpPr>
            <a:spLocks noGrp="1"/>
          </p:cNvSpPr>
          <p:nvPr>
            <p:ph type="ftr" sz="quarter" idx="10"/>
          </p:nvPr>
        </p:nvSpPr>
        <p:spPr>
          <a:xfrm>
            <a:off x="6979507" y="6478062"/>
            <a:ext cx="4536989" cy="365125"/>
          </a:xfrm>
        </p:spPr>
        <p:txBody>
          <a:bodyPr/>
          <a:lstStyle/>
          <a:p>
            <a:endParaRPr lang="en-US"/>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7" name="Slide Number Placeholder 5">
            <a:extLst>
              <a:ext uri="{FF2B5EF4-FFF2-40B4-BE49-F238E27FC236}">
                <a16:creationId xmlns:a16="http://schemas.microsoft.com/office/drawing/2014/main" id="{80F9459A-B5BF-B244-B3C9-5A37101B35A9}"/>
              </a:ext>
            </a:extLst>
          </p:cNvPr>
          <p:cNvSpPr>
            <a:spLocks noGrp="1"/>
          </p:cNvSpPr>
          <p:nvPr>
            <p:ph type="sldNum" sz="quarter" idx="13"/>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3789993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9694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358" y="0"/>
            <a:ext cx="12204357" cy="6858000"/>
          </a:xfrm>
          <a:prstGeom prst="rect">
            <a:avLst/>
          </a:prstGeom>
        </p:spPr>
      </p:pic>
      <p:sp>
        <p:nvSpPr>
          <p:cNvPr id="6"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8" name="Footer Placeholder 2"/>
          <p:cNvSpPr>
            <a:spLocks noGrp="1"/>
          </p:cNvSpPr>
          <p:nvPr>
            <p:ph type="ftr" sz="quarter" idx="10"/>
          </p:nvPr>
        </p:nvSpPr>
        <p:spPr>
          <a:xfrm>
            <a:off x="6979507" y="6478062"/>
            <a:ext cx="4536989" cy="365125"/>
          </a:xfrm>
        </p:spPr>
        <p:txBody>
          <a:bodyPr/>
          <a:lstStyle/>
          <a:p>
            <a:endParaRPr lang="en-US"/>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9" name="Slide Number Placeholder 5">
            <a:extLst>
              <a:ext uri="{FF2B5EF4-FFF2-40B4-BE49-F238E27FC236}">
                <a16:creationId xmlns:a16="http://schemas.microsoft.com/office/drawing/2014/main" id="{96EC76D0-03A0-F74C-AFC7-9667DB4C9E1B}"/>
              </a:ext>
            </a:extLst>
          </p:cNvPr>
          <p:cNvSpPr>
            <a:spLocks noGrp="1"/>
          </p:cNvSpPr>
          <p:nvPr>
            <p:ph type="sldNum" sz="quarter" idx="14"/>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2216615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2233584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13561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15710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accent1">
                    <a:lumMod val="20000"/>
                    <a:lumOff val="80000"/>
                  </a:schemeClr>
                </a:solidFill>
              </a:defRPr>
            </a:lvl1pPr>
          </a:lstStyle>
          <a:p>
            <a:r>
              <a:rPr lang="en-US"/>
              <a:t>Click to Add a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Footer Placeholder 1"/>
          <p:cNvSpPr>
            <a:spLocks noGrp="1"/>
          </p:cNvSpPr>
          <p:nvPr>
            <p:ph type="ftr" sz="quarter" idx="10"/>
          </p:nvPr>
        </p:nvSpPr>
        <p:spPr/>
        <p:txBody>
          <a:bodyPr/>
          <a:lstStyle/>
          <a:p>
            <a:endParaRPr lang="en-US"/>
          </a:p>
        </p:txBody>
      </p:sp>
      <p:sp>
        <p:nvSpPr>
          <p:cNvPr id="5" name="Slide Number Placeholder 5">
            <a:extLst>
              <a:ext uri="{FF2B5EF4-FFF2-40B4-BE49-F238E27FC236}">
                <a16:creationId xmlns:a16="http://schemas.microsoft.com/office/drawing/2014/main" id="{2314148F-24DB-3546-8C1C-A675B4F37100}"/>
              </a:ext>
            </a:extLst>
          </p:cNvPr>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403382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Subtitle (No Content)">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Slide Number Placeholder 5">
            <a:extLst>
              <a:ext uri="{FF2B5EF4-FFF2-40B4-BE49-F238E27FC236}">
                <a16:creationId xmlns:a16="http://schemas.microsoft.com/office/drawing/2014/main" id="{5B36A69D-9BA7-D54B-AF16-DEF2CE8DAC8C}"/>
              </a:ext>
            </a:extLst>
          </p:cNvPr>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178048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2970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68463" y="2867179"/>
            <a:ext cx="3455074" cy="1123641"/>
          </a:xfrm>
          <a:prstGeom prst="rect">
            <a:avLst/>
          </a:prstGeom>
        </p:spPr>
      </p:pic>
    </p:spTree>
    <p:extLst>
      <p:ext uri="{BB962C8B-B14F-4D97-AF65-F5344CB8AC3E}">
        <p14:creationId xmlns:p14="http://schemas.microsoft.com/office/powerpoint/2010/main" val="2316741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 Content Slid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94080" y="173039"/>
            <a:ext cx="10471573" cy="914400"/>
          </a:xfrm>
        </p:spPr>
        <p:txBody>
          <a:bodyPr>
            <a:noAutofit/>
          </a:bodyPr>
          <a:lstStyle>
            <a:lvl1pPr algn="l">
              <a:defRPr sz="4800" b="0">
                <a:solidFill>
                  <a:schemeClr val="accent1">
                    <a:lumMod val="75000"/>
                  </a:schemeClr>
                </a:solidFill>
                <a:latin typeface="Helvetica"/>
                <a:cs typeface="Helvetica"/>
              </a:defRPr>
            </a:lvl1pPr>
          </a:lstStyle>
          <a:p>
            <a:r>
              <a:rPr lang="en-US"/>
              <a:t>Click to edit master title style</a:t>
            </a:r>
          </a:p>
        </p:txBody>
      </p:sp>
      <p:sp>
        <p:nvSpPr>
          <p:cNvPr id="11" name="Content Placeholder 2"/>
          <p:cNvSpPr>
            <a:spLocks noGrp="1"/>
          </p:cNvSpPr>
          <p:nvPr>
            <p:ph idx="1"/>
          </p:nvPr>
        </p:nvSpPr>
        <p:spPr>
          <a:xfrm>
            <a:off x="894080" y="1395415"/>
            <a:ext cx="10471573" cy="4343400"/>
          </a:xfrm>
        </p:spPr>
        <p:txBody>
          <a:bodyPr tIns="45720">
            <a:normAutofit/>
          </a:bodyPr>
          <a:lstStyle>
            <a:lvl1pPr marL="457189" indent="-457189">
              <a:buClr>
                <a:schemeClr val="accent1"/>
              </a:buClr>
              <a:buFont typeface="Wingdings" charset="2"/>
              <a:buChar char="§"/>
              <a:defRPr sz="2667">
                <a:solidFill>
                  <a:srgbClr val="4C4C4C"/>
                </a:solidFill>
                <a:latin typeface="Helvetica"/>
                <a:cs typeface="Helvetica"/>
              </a:defRPr>
            </a:lvl1pPr>
            <a:lvl2pPr marL="990575" indent="-380990">
              <a:buClr>
                <a:schemeClr val="accent2"/>
              </a:buClr>
              <a:buFont typeface="Arial"/>
              <a:buChar char="•"/>
              <a:defRPr sz="2400">
                <a:solidFill>
                  <a:srgbClr val="4C4C4C"/>
                </a:solidFill>
                <a:latin typeface="Helvetica"/>
                <a:cs typeface="Helvetica"/>
              </a:defRPr>
            </a:lvl2pPr>
            <a:lvl3pPr marL="1523962" indent="-304792">
              <a:buClr>
                <a:schemeClr val="accent3"/>
              </a:buClr>
              <a:buFont typeface="Wingdings" charset="2"/>
              <a:buChar char="§"/>
              <a:defRPr sz="2133">
                <a:solidFill>
                  <a:srgbClr val="4C4C4C"/>
                </a:solidFill>
                <a:latin typeface="Helvetica"/>
                <a:cs typeface="Helvetica"/>
              </a:defRPr>
            </a:lvl3pPr>
            <a:lvl4pPr marL="2133547" indent="-304792">
              <a:buClr>
                <a:schemeClr val="accent5"/>
              </a:buClr>
              <a:buFont typeface="Arial"/>
              <a:buChar char="•"/>
              <a:defRPr sz="1867">
                <a:solidFill>
                  <a:srgbClr val="4C4C4C"/>
                </a:solidFill>
                <a:latin typeface="Helvetica"/>
                <a:cs typeface="Helvetica"/>
              </a:defRPr>
            </a:lvl4pPr>
            <a:lvl5pPr marL="2743131" indent="-304792">
              <a:buClr>
                <a:schemeClr val="accent6"/>
              </a:buClr>
              <a:buFont typeface="Wingdings" charset="2"/>
              <a:buChar char="§"/>
              <a:defRPr sz="1867">
                <a:solidFill>
                  <a:srgbClr val="4C4C4C"/>
                </a:solidFill>
                <a:latin typeface="Helvetica"/>
                <a:cs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8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5" name="Footer Placeholder 4"/>
          <p:cNvSpPr>
            <a:spLocks noGrp="1"/>
          </p:cNvSpPr>
          <p:nvPr>
            <p:ph type="ftr" sz="quarter" idx="11"/>
          </p:nvPr>
        </p:nvSpPr>
        <p:spPr/>
        <p:txBody>
          <a:bodyPr/>
          <a:lstStyle/>
          <a:p>
            <a:r>
              <a:rPr lang="en-US"/>
              <a:t>Sophos Confidential</a:t>
            </a:r>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980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r>
              <a:rPr lang="en-US"/>
              <a:t>Sophos Confidential</a:t>
            </a: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270147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5" name="Footer Placeholder 4"/>
          <p:cNvSpPr>
            <a:spLocks noGrp="1"/>
          </p:cNvSpPr>
          <p:nvPr>
            <p:ph type="ftr" sz="quarter" idx="11"/>
          </p:nvPr>
        </p:nvSpPr>
        <p:spPr/>
        <p:txBody>
          <a:bodyPr/>
          <a:lstStyle/>
          <a:p>
            <a:r>
              <a:rPr lang="en-US"/>
              <a:t>Sophos Confidential</a:t>
            </a:r>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22448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title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r>
              <a:rPr lang="en-US"/>
              <a:t>Sophos Confidential</a:t>
            </a: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7" name="Content Placeholder 3">
            <a:extLst>
              <a:ext uri="{FF2B5EF4-FFF2-40B4-BE49-F238E27FC236}">
                <a16:creationId xmlns:a16="http://schemas.microsoft.com/office/drawing/2014/main" id="{7D757F62-136A-6E4B-8370-42AEA934D352}"/>
              </a:ext>
            </a:extLst>
          </p:cNvPr>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5" name="Text Placeholder 11">
            <a:extLst>
              <a:ext uri="{FF2B5EF4-FFF2-40B4-BE49-F238E27FC236}">
                <a16:creationId xmlns:a16="http://schemas.microsoft.com/office/drawing/2014/main" id="{588D539E-D9C9-AC41-9DE6-35052E922D0C}"/>
              </a:ext>
            </a:extLst>
          </p:cNvPr>
          <p:cNvSpPr>
            <a:spLocks noGrp="1"/>
          </p:cNvSpPr>
          <p:nvPr>
            <p:ph idx="1" hasCustomPrompt="1"/>
          </p:nvPr>
        </p:nvSpPr>
        <p:spPr>
          <a:xfrm>
            <a:off x="420130" y="1532710"/>
            <a:ext cx="11301984" cy="4767302"/>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460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a Title</a:t>
            </a:r>
          </a:p>
        </p:txBody>
      </p:sp>
      <p:sp>
        <p:nvSpPr>
          <p:cNvPr id="3" name="Footer Placeholder 2"/>
          <p:cNvSpPr>
            <a:spLocks noGrp="1"/>
          </p:cNvSpPr>
          <p:nvPr>
            <p:ph type="ftr" sz="quarter" idx="10"/>
          </p:nvPr>
        </p:nvSpPr>
        <p:spPr/>
        <p:txBody>
          <a:bodyPr/>
          <a:lstStyle/>
          <a:p>
            <a:r>
              <a:rPr lang="en-US"/>
              <a:t>Sophos Confidential</a:t>
            </a:r>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5876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6979507" y="6478062"/>
            <a:ext cx="4536989" cy="365125"/>
          </a:xfrm>
        </p:spPr>
        <p:txBody>
          <a:bodyPr/>
          <a:lstStyle/>
          <a:p>
            <a:r>
              <a:rPr lang="en-US"/>
              <a:t>Sophos Confidential</a:t>
            </a:r>
          </a:p>
        </p:txBody>
      </p:sp>
      <p:sp>
        <p:nvSpPr>
          <p:cNvPr id="10"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DB933EEE-2E6C-8344-8236-F2DB5CA8735C}"/>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Tree>
    <p:extLst>
      <p:ext uri="{BB962C8B-B14F-4D97-AF65-F5344CB8AC3E}">
        <p14:creationId xmlns:p14="http://schemas.microsoft.com/office/powerpoint/2010/main" val="2725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r>
              <a:rPr lang="en-US"/>
              <a:t>Sophos Confidential</a:t>
            </a:r>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a:t>First Level Bullet</a:t>
            </a:r>
          </a:p>
          <a:p>
            <a:pPr lvl="1"/>
            <a:r>
              <a:rPr lang="en-US"/>
              <a:t>Second Level Bullet</a:t>
            </a:r>
          </a:p>
          <a:p>
            <a:pPr lvl="2"/>
            <a:r>
              <a:rPr lang="en-US"/>
              <a:t>Third level</a:t>
            </a:r>
          </a:p>
          <a:p>
            <a:pPr lvl="3"/>
            <a:r>
              <a:rPr lang="en-US"/>
              <a:t>Fourth level</a:t>
            </a:r>
          </a:p>
        </p:txBody>
      </p:sp>
    </p:spTree>
    <p:extLst>
      <p:ext uri="{BB962C8B-B14F-4D97-AF65-F5344CB8AC3E}">
        <p14:creationId xmlns:p14="http://schemas.microsoft.com/office/powerpoint/2010/main" val="95514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a:t>First Level Bullet</a:t>
            </a:r>
          </a:p>
          <a:p>
            <a:pPr lvl="1"/>
            <a:r>
              <a:rPr lang="en-US"/>
              <a:t>Second Level Bullet</a:t>
            </a:r>
          </a:p>
          <a:p>
            <a:pPr lvl="2"/>
            <a:r>
              <a:rPr lang="en-US"/>
              <a:t>Third level</a:t>
            </a:r>
          </a:p>
          <a:p>
            <a:pPr lvl="3"/>
            <a:r>
              <a:rPr lang="en-US"/>
              <a:t>Fourth level</a:t>
            </a:r>
          </a:p>
        </p:txBody>
      </p:sp>
    </p:spTree>
    <p:extLst>
      <p:ext uri="{BB962C8B-B14F-4D97-AF65-F5344CB8AC3E}">
        <p14:creationId xmlns:p14="http://schemas.microsoft.com/office/powerpoint/2010/main" val="3091106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928" r:id="rId17"/>
  </p:sldLayoutIdLst>
  <p:hf hdr="0" ft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wnload.microsoft.com/download/E/C/F/ECF42E71-4EC0-48FF-AA00-577AC14D5B5C/Azure_Information_Protection_licensing_datasheet_EN-US.pdf" TargetMode="Externa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s://azure.microsoft.com/en-us/pricing/details/microsoft-sentinel/"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hyperlink" Target="mailto:mtreap2@sophos.com"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s://docs.microsoft.com/en-us/office365/securitycompliance/alert-policies#default-alert-policies" TargetMode="External"/><Relationship Id="rId3" Type="http://schemas.openxmlformats.org/officeDocument/2006/relationships/hyperlink" Target="https://docs.microsoft.com/en-us/azure/defender-for-cloud/alerts-overview" TargetMode="External"/><Relationship Id="rId7" Type="http://schemas.openxmlformats.org/officeDocument/2006/relationships/hyperlink" Target="https://docs.microsoft.com/en-us/defender-for-identity/understanding-security-alerts#security-alert-categories" TargetMode="External"/><Relationship Id="rId12" Type="http://schemas.openxmlformats.org/officeDocument/2006/relationships/hyperlink" Target="https://docs.microsoft.com/en-us/azure/defender-for-cloud/alerts-reference" TargetMode="External"/><Relationship Id="rId2" Type="http://schemas.openxmlformats.org/officeDocument/2006/relationships/image" Target="../media/image8.png"/><Relationship Id="rId1" Type="http://schemas.openxmlformats.org/officeDocument/2006/relationships/slideLayout" Target="../slideLayouts/slideLayout22.xml"/><Relationship Id="rId6" Type="http://schemas.openxmlformats.org/officeDocument/2006/relationships/hyperlink" Target="https://docs.microsoft.com/en-us/windows/security/threat-protection/microsoft-defender-atp/attack-simulations" TargetMode="External"/><Relationship Id="rId11" Type="http://schemas.openxmlformats.org/officeDocument/2006/relationships/hyperlink" Target="https://docs.microsoft.com/en-us/azure/sentinel/quickstart-get-visibility" TargetMode="External"/><Relationship Id="rId5" Type="http://schemas.openxmlformats.org/officeDocument/2006/relationships/hyperlink" Target="https://docs.microsoft.com/en-us/cloud-app-security/monitor-alerts" TargetMode="External"/><Relationship Id="rId10" Type="http://schemas.openxmlformats.org/officeDocument/2006/relationships/hyperlink" Target="https://docs.microsoft.com/en-us/azure/information-protection/faqs#i-see-azure-information-protection-is-listed-as-a-security-provider-for-microsoft-graph-securityhow-does-this-work-and-what-alerts-will-i-receive" TargetMode="External"/><Relationship Id="rId4" Type="http://schemas.openxmlformats.org/officeDocument/2006/relationships/hyperlink" Target="https://docs.microsoft.com/en-us/azure/active-directory/identity-protection/playbook" TargetMode="External"/><Relationship Id="rId9" Type="http://schemas.openxmlformats.org/officeDocument/2006/relationships/hyperlink" Target="https://docs.microsoft.com/en-us/office365/securitycompliance/anomaly-detection-policies-in-oc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sophos.com/cfs-file/__key/telligent-evolution-videotranscoding-securefilestorage/communityserver-blogs-components-weblogfiles-00-00-00-00-90/MS-Graph-V2.mp4.mp4" TargetMode="External"/><Relationship Id="rId2" Type="http://schemas.openxmlformats.org/officeDocument/2006/relationships/hyperlink" Target="https://community.sophos.com/mdr-community-channel/mtr-connector-eap/" TargetMode="Externa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community.sophos.com/mdr-community-channel/mtr-connector-eap/i/queries" TargetMode="External"/><Relationship Id="rId2" Type="http://schemas.openxmlformats.org/officeDocument/2006/relationships/hyperlink" Target="mailto:mtreap2@sophos.com" TargetMode="Externa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0AF8-0CDE-4227-82F7-3C8D4ADA5054}"/>
              </a:ext>
            </a:extLst>
          </p:cNvPr>
          <p:cNvSpPr>
            <a:spLocks noGrp="1"/>
          </p:cNvSpPr>
          <p:nvPr>
            <p:ph type="ctrTitle"/>
          </p:nvPr>
        </p:nvSpPr>
        <p:spPr/>
        <p:txBody>
          <a:bodyPr>
            <a:normAutofit/>
          </a:bodyPr>
          <a:lstStyle/>
          <a:p>
            <a:r>
              <a:rPr lang="en-US" dirty="0"/>
              <a:t>XDR/MTR</a:t>
            </a:r>
            <a:br>
              <a:rPr lang="en-US" dirty="0"/>
            </a:br>
            <a:r>
              <a:rPr lang="en-US" sz="2800" dirty="0"/>
              <a:t>Microsoft Graph Security</a:t>
            </a:r>
            <a:endParaRPr lang="en-US" dirty="0"/>
          </a:p>
        </p:txBody>
      </p:sp>
      <p:sp>
        <p:nvSpPr>
          <p:cNvPr id="7" name="Footer Placeholder 5">
            <a:extLst>
              <a:ext uri="{FF2B5EF4-FFF2-40B4-BE49-F238E27FC236}">
                <a16:creationId xmlns:a16="http://schemas.microsoft.com/office/drawing/2014/main" id="{35A490A1-EE6A-C043-9E30-2DCD998C4EFC}"/>
              </a:ext>
            </a:extLst>
          </p:cNvPr>
          <p:cNvSpPr txBox="1">
            <a:spLocks/>
          </p:cNvSpPr>
          <p:nvPr/>
        </p:nvSpPr>
        <p:spPr>
          <a:xfrm>
            <a:off x="7411307" y="178128"/>
            <a:ext cx="4536989" cy="365125"/>
          </a:xfrm>
          <a:prstGeom prst="rect">
            <a:avLst/>
          </a:prstGeom>
        </p:spPr>
        <p:txBody>
          <a:bodyPr vert="horz" lIns="91440" tIns="45720" rIns="91440" bIns="45720" rtlCol="0" anchor="ctr"/>
          <a:lstStyle>
            <a:defPPr>
              <a:defRPr lang="en-US"/>
            </a:defPPr>
            <a:lvl1pPr marL="0" algn="r" defTabSz="914400" rtl="0" eaLnBrk="1" latinLnBrk="0" hangingPunct="1">
              <a:defRPr sz="2000" b="1" kern="1200">
                <a:solidFill>
                  <a:schemeClr val="accent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5BB5">
                    <a:lumMod val="40000"/>
                    <a:lumOff val="60000"/>
                  </a:srgbClr>
                </a:solidFill>
                <a:effectLst/>
                <a:uLnTx/>
                <a:uFillTx/>
                <a:latin typeface="Calibri" panose="020F0502020204030204"/>
                <a:ea typeface="+mn-ea"/>
                <a:cs typeface="+mn-cs"/>
              </a:rPr>
              <a:t>Sophos Confidential</a:t>
            </a:r>
          </a:p>
        </p:txBody>
      </p:sp>
    </p:spTree>
    <p:extLst>
      <p:ext uri="{BB962C8B-B14F-4D97-AF65-F5344CB8AC3E}">
        <p14:creationId xmlns:p14="http://schemas.microsoft.com/office/powerpoint/2010/main" val="243516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Azure Active Directory Identity Protection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7997236"/>
              </p:ext>
            </p:extLst>
          </p:nvPr>
        </p:nvGraphicFramePr>
        <p:xfrm>
          <a:off x="616252" y="1025977"/>
          <a:ext cx="10909740" cy="5202704"/>
        </p:xfrm>
        <a:graphic>
          <a:graphicData uri="http://schemas.openxmlformats.org/drawingml/2006/table">
            <a:tbl>
              <a:tblPr/>
              <a:tblGrid>
                <a:gridCol w="1481958">
                  <a:extLst>
                    <a:ext uri="{9D8B030D-6E8A-4147-A177-3AD203B41FA5}">
                      <a16:colId xmlns:a16="http://schemas.microsoft.com/office/drawing/2014/main" val="3513333635"/>
                    </a:ext>
                  </a:extLst>
                </a:gridCol>
                <a:gridCol w="2881938">
                  <a:extLst>
                    <a:ext uri="{9D8B030D-6E8A-4147-A177-3AD203B41FA5}">
                      <a16:colId xmlns:a16="http://schemas.microsoft.com/office/drawing/2014/main" val="1508965249"/>
                    </a:ext>
                  </a:extLst>
                </a:gridCol>
                <a:gridCol w="2635993">
                  <a:extLst>
                    <a:ext uri="{9D8B030D-6E8A-4147-A177-3AD203B41FA5}">
                      <a16:colId xmlns:a16="http://schemas.microsoft.com/office/drawing/2014/main" val="2340729306"/>
                    </a:ext>
                  </a:extLst>
                </a:gridCol>
                <a:gridCol w="2467304">
                  <a:extLst>
                    <a:ext uri="{9D8B030D-6E8A-4147-A177-3AD203B41FA5}">
                      <a16:colId xmlns:a16="http://schemas.microsoft.com/office/drawing/2014/main" val="3573789767"/>
                    </a:ext>
                  </a:extLst>
                </a:gridCol>
                <a:gridCol w="1442547">
                  <a:extLst>
                    <a:ext uri="{9D8B030D-6E8A-4147-A177-3AD203B41FA5}">
                      <a16:colId xmlns:a16="http://schemas.microsoft.com/office/drawing/2014/main" val="3662550066"/>
                    </a:ext>
                  </a:extLst>
                </a:gridCol>
              </a:tblGrid>
              <a:tr h="384406">
                <a:tc>
                  <a:txBody>
                    <a:bodyPr/>
                    <a:lstStyle/>
                    <a:p>
                      <a:pPr algn="l" fontAlgn="t"/>
                      <a:r>
                        <a:rPr lang="en-US" sz="1600" b="1" dirty="0">
                          <a:effectLst/>
                        </a:rPr>
                        <a:t>Capability</a:t>
                      </a:r>
                    </a:p>
                  </a:txBody>
                  <a:tcPr marL="17938" marR="17938" marT="8969" marB="8969">
                    <a:lnL>
                      <a:noFill/>
                    </a:lnL>
                    <a:lnR>
                      <a:noFill/>
                    </a:lnR>
                    <a:lnT>
                      <a:noFill/>
                    </a:lnT>
                    <a:lnB>
                      <a:noFill/>
                    </a:lnB>
                    <a:solidFill>
                      <a:srgbClr val="FFFFFF"/>
                    </a:solidFill>
                  </a:tcPr>
                </a:tc>
                <a:tc>
                  <a:txBody>
                    <a:bodyPr/>
                    <a:lstStyle/>
                    <a:p>
                      <a:pPr algn="l" fontAlgn="t"/>
                      <a:r>
                        <a:rPr lang="en-US" sz="1600" b="1" dirty="0">
                          <a:effectLst/>
                        </a:rPr>
                        <a:t>Details</a:t>
                      </a:r>
                    </a:p>
                  </a:txBody>
                  <a:tcPr marL="17938" marR="17938" marT="8969" marB="8969">
                    <a:lnL>
                      <a:noFill/>
                    </a:lnL>
                    <a:lnR>
                      <a:noFill/>
                    </a:lnR>
                    <a:lnT>
                      <a:noFill/>
                    </a:lnT>
                    <a:lnB>
                      <a:noFill/>
                    </a:lnB>
                    <a:solidFill>
                      <a:srgbClr val="FFFFFF"/>
                    </a:solidFill>
                  </a:tcPr>
                </a:tc>
                <a:tc>
                  <a:txBody>
                    <a:bodyPr/>
                    <a:lstStyle/>
                    <a:p>
                      <a:pPr algn="l" fontAlgn="t"/>
                      <a:r>
                        <a:rPr lang="en-US" sz="1600" b="1" dirty="0">
                          <a:effectLst/>
                        </a:rPr>
                        <a:t>Azure AD Free / Microsoft 365 Apps</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b="1" dirty="0">
                          <a:effectLst/>
                        </a:rPr>
                        <a:t>Azure AD Premium P1</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1" kern="1200" dirty="0">
                          <a:solidFill>
                            <a:schemeClr val="tx1"/>
                          </a:solidFill>
                          <a:effectLst/>
                          <a:latin typeface="+mn-lt"/>
                          <a:ea typeface="+mn-ea"/>
                          <a:cs typeface="+mn-cs"/>
                        </a:rPr>
                        <a:t>Azure AD Premium P2</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93964406"/>
                  </a:ext>
                </a:extLst>
              </a:tr>
              <a:tr h="436824">
                <a:tc>
                  <a:txBody>
                    <a:bodyPr/>
                    <a:lstStyle/>
                    <a:p>
                      <a:pPr algn="l" fontAlgn="t"/>
                      <a:r>
                        <a:rPr lang="en-US" sz="1600" dirty="0">
                          <a:effectLst/>
                        </a:rPr>
                        <a:t>Risk policies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User risk policy (via Identity Protection)</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111553890"/>
                  </a:ext>
                </a:extLst>
              </a:tr>
              <a:tr h="698920">
                <a:tc>
                  <a:txBody>
                    <a:bodyPr/>
                    <a:lstStyle/>
                    <a:p>
                      <a:pPr algn="l" fontAlgn="t"/>
                      <a:r>
                        <a:rPr lang="en-US" sz="1600">
                          <a:effectLst/>
                        </a:rPr>
                        <a:t>Risk policies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Sign-in risk policy (via Identity Protection or Conditional Access)</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8735686"/>
                  </a:ext>
                </a:extLst>
              </a:tr>
              <a:tr h="227148">
                <a:tc>
                  <a:txBody>
                    <a:bodyPr/>
                    <a:lstStyle/>
                    <a:p>
                      <a:pPr algn="l" fontAlgn="t"/>
                      <a:r>
                        <a:rPr lang="en-US" sz="1600">
                          <a:effectLst/>
                        </a:rPr>
                        <a:t>Security reports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Overview</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082261333"/>
                  </a:ext>
                </a:extLst>
              </a:tr>
              <a:tr h="1223108">
                <a:tc>
                  <a:txBody>
                    <a:bodyPr/>
                    <a:lstStyle/>
                    <a:p>
                      <a:pPr algn="l" fontAlgn="t"/>
                      <a:r>
                        <a:rPr lang="en-US" sz="1600">
                          <a:effectLst/>
                        </a:rPr>
                        <a:t>Security reports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Risky users</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Limited Information. Only users with medium and high risk are shown. No details drawer or risk history.</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Limited Information. Only users with medium and high risk are shown. No details drawer or risk history.</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Full access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674948931"/>
                  </a:ext>
                </a:extLst>
              </a:tr>
              <a:tr h="698920">
                <a:tc>
                  <a:txBody>
                    <a:bodyPr/>
                    <a:lstStyle/>
                    <a:p>
                      <a:pPr algn="l" fontAlgn="t"/>
                      <a:r>
                        <a:rPr lang="en-US" sz="1600">
                          <a:effectLst/>
                        </a:rPr>
                        <a:t>Security reports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Risky sign-ins</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Limited Information. No risk detail or risk level is shown.</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Limited Information. No risk detail or risk level is shown.</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Full access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774785650"/>
                  </a:ext>
                </a:extLst>
              </a:tr>
              <a:tr h="489244">
                <a:tc>
                  <a:txBody>
                    <a:bodyPr/>
                    <a:lstStyle/>
                    <a:p>
                      <a:pPr algn="l" fontAlgn="t"/>
                      <a:r>
                        <a:rPr lang="en-US" sz="1600">
                          <a:effectLst/>
                        </a:rPr>
                        <a:t>Security reports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Risk detections</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Limited Information. No details drawer.</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Full access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06652305"/>
                  </a:ext>
                </a:extLst>
              </a:tr>
              <a:tr h="279568">
                <a:tc>
                  <a:txBody>
                    <a:bodyPr/>
                    <a:lstStyle/>
                    <a:p>
                      <a:pPr algn="l" fontAlgn="t"/>
                      <a:r>
                        <a:rPr lang="en-US" sz="1600">
                          <a:effectLst/>
                        </a:rPr>
                        <a:t>Notifications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Users at risk detected alerts</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136294524"/>
                  </a:ext>
                </a:extLst>
              </a:tr>
              <a:tr h="174730">
                <a:tc>
                  <a:txBody>
                    <a:bodyPr/>
                    <a:lstStyle/>
                    <a:p>
                      <a:pPr algn="l" fontAlgn="t"/>
                      <a:r>
                        <a:rPr lang="en-US" sz="1600">
                          <a:effectLst/>
                        </a:rPr>
                        <a:t>Notifications</a:t>
                      </a:r>
                    </a:p>
                  </a:txBody>
                  <a:tcPr marL="17938" marR="17938" marT="8969" marB="8969">
                    <a:lnL>
                      <a:noFill/>
                    </a:lnL>
                    <a:lnR>
                      <a:noFill/>
                    </a:lnR>
                    <a:lnT>
                      <a:noFill/>
                    </a:lnT>
                    <a:lnB>
                      <a:noFill/>
                    </a:lnB>
                    <a:solidFill>
                      <a:srgbClr val="FFFFFF"/>
                    </a:solidFill>
                  </a:tcPr>
                </a:tc>
                <a:tc>
                  <a:txBody>
                    <a:bodyPr/>
                    <a:lstStyle/>
                    <a:p>
                      <a:pPr algn="l" fontAlgn="t"/>
                      <a:r>
                        <a:rPr lang="en-US" sz="1600">
                          <a:effectLst/>
                        </a:rPr>
                        <a:t>Weekly digest</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07532639"/>
                  </a:ext>
                </a:extLst>
              </a:tr>
              <a:tr h="227148">
                <a:tc>
                  <a:txBody>
                    <a:bodyPr/>
                    <a:lstStyle/>
                    <a:p>
                      <a:pPr algn="l" fontAlgn="t"/>
                      <a:endParaRPr lang="en-US" sz="1600">
                        <a:effectLst/>
                      </a:endParaRPr>
                    </a:p>
                  </a:txBody>
                  <a:tcPr marL="17938" marR="17938" marT="8969" marB="8969">
                    <a:lnL>
                      <a:noFill/>
                    </a:lnL>
                    <a:lnR>
                      <a:noFill/>
                    </a:lnR>
                    <a:lnT>
                      <a:noFill/>
                    </a:lnT>
                    <a:lnB>
                      <a:noFill/>
                    </a:lnB>
                    <a:solidFill>
                      <a:srgbClr val="FFFFFF"/>
                    </a:solidFill>
                  </a:tcPr>
                </a:tc>
                <a:tc>
                  <a:txBody>
                    <a:bodyPr/>
                    <a:lstStyle/>
                    <a:p>
                      <a:pPr algn="l" fontAlgn="t"/>
                      <a:r>
                        <a:rPr lang="en-US" sz="1600">
                          <a:effectLst/>
                        </a:rPr>
                        <a:t>MFA registration policy</a:t>
                      </a:r>
                    </a:p>
                  </a:txBody>
                  <a:tcPr marL="17938" marR="17938" marT="8969" marB="8969">
                    <a:lnL>
                      <a:noFill/>
                    </a:lnL>
                    <a:lnR>
                      <a:noFill/>
                    </a:lnR>
                    <a:lnT>
                      <a:noFill/>
                    </a:lnT>
                    <a:lnB>
                      <a:noFill/>
                    </a:lnB>
                    <a:solidFill>
                      <a:srgbClr val="FFFFFF"/>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20000"/>
                        <a:lumOff val="80000"/>
                      </a:schemeClr>
                    </a:solidFill>
                  </a:tcPr>
                </a:tc>
                <a:tc>
                  <a:txBody>
                    <a:bodyPr/>
                    <a:lstStyle/>
                    <a:p>
                      <a:pPr algn="l" fontAlgn="t"/>
                      <a:r>
                        <a:rPr lang="en-US" sz="1600" dirty="0">
                          <a:effectLst/>
                        </a:rPr>
                        <a:t>No</a:t>
                      </a:r>
                    </a:p>
                  </a:txBody>
                  <a:tcPr marL="17938" marR="17938" marT="8969" marB="8969">
                    <a:lnL>
                      <a:noFill/>
                    </a:lnL>
                    <a:lnR>
                      <a:noFill/>
                    </a:lnR>
                    <a:lnT>
                      <a:noFill/>
                    </a:lnT>
                    <a:lnB>
                      <a:noFill/>
                    </a:lnB>
                    <a:solidFill>
                      <a:schemeClr val="bg2">
                        <a:lumMod val="40000"/>
                        <a:lumOff val="60000"/>
                      </a:schemeClr>
                    </a:solidFill>
                  </a:tcPr>
                </a:tc>
                <a:tc>
                  <a:txBody>
                    <a:bodyPr/>
                    <a:lstStyle/>
                    <a:p>
                      <a:pPr marL="0" algn="l" defTabSz="914400" rtl="0" eaLnBrk="1" fontAlgn="t" latinLnBrk="0" hangingPunct="1"/>
                      <a:r>
                        <a:rPr lang="en-US" sz="1600" b="0" kern="1200" dirty="0">
                          <a:solidFill>
                            <a:schemeClr val="tx1"/>
                          </a:solidFill>
                          <a:effectLst/>
                          <a:latin typeface="+mn-lt"/>
                          <a:ea typeface="+mn-ea"/>
                          <a:cs typeface="+mn-cs"/>
                        </a:rPr>
                        <a:t>Yes</a:t>
                      </a:r>
                    </a:p>
                  </a:txBody>
                  <a:tcPr marL="17938" marR="17938" marT="8969" marB="8969">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913467280"/>
                  </a:ext>
                </a:extLst>
              </a:tr>
            </a:tbl>
          </a:graphicData>
        </a:graphic>
      </p:graphicFrame>
      <p:sp>
        <p:nvSpPr>
          <p:cNvPr id="4" name="Slide Number Placeholder 3"/>
          <p:cNvSpPr>
            <a:spLocks noGrp="1"/>
          </p:cNvSpPr>
          <p:nvPr>
            <p:ph type="sldNum" sz="quarter" idx="12"/>
          </p:nvPr>
        </p:nvSpPr>
        <p:spPr/>
        <p:txBody>
          <a:bodyPr/>
          <a:lstStyle/>
          <a:p>
            <a:fld id="{602BDA9C-0978-EE47-B544-15FE77EDF278}" type="slidenum">
              <a:rPr lang="en-US" smtClean="0"/>
              <a:t>11</a:t>
            </a:fld>
            <a:endParaRPr lang="en-US"/>
          </a:p>
        </p:txBody>
      </p:sp>
      <p:sp>
        <p:nvSpPr>
          <p:cNvPr id="6" name="Rectangle 5"/>
          <p:cNvSpPr/>
          <p:nvPr/>
        </p:nvSpPr>
        <p:spPr>
          <a:xfrm>
            <a:off x="1219199" y="6478062"/>
            <a:ext cx="10178473" cy="338554"/>
          </a:xfrm>
          <a:prstGeom prst="rect">
            <a:avLst/>
          </a:prstGeom>
        </p:spPr>
        <p:txBody>
          <a:bodyPr wrap="square">
            <a:spAutoFit/>
          </a:bodyPr>
          <a:lstStyle/>
          <a:p>
            <a:r>
              <a:rPr lang="en-US" sz="1600" i="1" dirty="0">
                <a:solidFill>
                  <a:schemeClr val="bg1"/>
                </a:solidFill>
              </a:rPr>
              <a:t>https://docs.microsoft.com/en-us/azure/active-directory/identity-protection/overview-identity-protection</a:t>
            </a:r>
          </a:p>
        </p:txBody>
      </p:sp>
    </p:spTree>
    <p:extLst>
      <p:ext uri="{BB962C8B-B14F-4D97-AF65-F5344CB8AC3E}">
        <p14:creationId xmlns:p14="http://schemas.microsoft.com/office/powerpoint/2010/main" val="202060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information protection</a:t>
            </a:r>
          </a:p>
        </p:txBody>
      </p:sp>
      <p:sp>
        <p:nvSpPr>
          <p:cNvPr id="3" name="Content Placeholder 2"/>
          <p:cNvSpPr>
            <a:spLocks noGrp="1"/>
          </p:cNvSpPr>
          <p:nvPr>
            <p:ph idx="1"/>
          </p:nvPr>
        </p:nvSpPr>
        <p:spPr>
          <a:xfrm>
            <a:off x="1667039" y="6579845"/>
            <a:ext cx="11301984" cy="259428"/>
          </a:xfrm>
        </p:spPr>
        <p:txBody>
          <a:bodyPr>
            <a:normAutofit/>
          </a:bodyPr>
          <a:lstStyle/>
          <a:p>
            <a:pPr marL="0" indent="0">
              <a:buNone/>
            </a:pPr>
            <a:r>
              <a:rPr lang="en-US" sz="1200" dirty="0">
                <a:highlight>
                  <a:srgbClr val="FFFF00"/>
                </a:highlight>
                <a:hlinkClick r:id="rId2"/>
              </a:rPr>
              <a:t>https://download.microsoft.com/download/E/C/F/ECF42E71-4EC0-48FF-AA00-577AC14D5B5C/Azure_Information_Protection_licensing_datasheet_EN-US.pdf</a:t>
            </a:r>
            <a:endParaRPr lang="en-US" sz="1200" dirty="0">
              <a:highlight>
                <a:srgbClr val="FFFF00"/>
              </a:highlight>
            </a:endParaRPr>
          </a:p>
          <a:p>
            <a:endParaRPr lang="en-US" sz="1200" dirty="0">
              <a:highlight>
                <a:srgbClr val="FFFF00"/>
              </a:highlight>
            </a:endParaRPr>
          </a:p>
        </p:txBody>
      </p:sp>
      <p:sp>
        <p:nvSpPr>
          <p:cNvPr id="4" name="Slide Number Placeholder 3"/>
          <p:cNvSpPr>
            <a:spLocks noGrp="1"/>
          </p:cNvSpPr>
          <p:nvPr>
            <p:ph type="sldNum" sz="quarter" idx="12"/>
          </p:nvPr>
        </p:nvSpPr>
        <p:spPr/>
        <p:txBody>
          <a:bodyPr/>
          <a:lstStyle/>
          <a:p>
            <a:fld id="{602BDA9C-0978-EE47-B544-15FE77EDF278}" type="slidenum">
              <a:rPr lang="en-US" smtClean="0"/>
              <a:t>12</a:t>
            </a:fld>
            <a:endParaRPr lang="en-US"/>
          </a:p>
        </p:txBody>
      </p:sp>
      <p:pic>
        <p:nvPicPr>
          <p:cNvPr id="5" name="Picture 4"/>
          <p:cNvPicPr>
            <a:picLocks noChangeAspect="1"/>
          </p:cNvPicPr>
          <p:nvPr/>
        </p:nvPicPr>
        <p:blipFill>
          <a:blip r:embed="rId3"/>
          <a:stretch>
            <a:fillRect/>
          </a:stretch>
        </p:blipFill>
        <p:spPr>
          <a:xfrm>
            <a:off x="331917" y="1131234"/>
            <a:ext cx="5856447" cy="4731296"/>
          </a:xfrm>
          <a:prstGeom prst="rect">
            <a:avLst/>
          </a:prstGeom>
        </p:spPr>
      </p:pic>
      <p:pic>
        <p:nvPicPr>
          <p:cNvPr id="6" name="Picture 5"/>
          <p:cNvPicPr>
            <a:picLocks noChangeAspect="1"/>
          </p:cNvPicPr>
          <p:nvPr/>
        </p:nvPicPr>
        <p:blipFill>
          <a:blip r:embed="rId4"/>
          <a:stretch>
            <a:fillRect/>
          </a:stretch>
        </p:blipFill>
        <p:spPr>
          <a:xfrm>
            <a:off x="6326909" y="1131234"/>
            <a:ext cx="5677642" cy="371061"/>
          </a:xfrm>
          <a:prstGeom prst="rect">
            <a:avLst/>
          </a:prstGeom>
        </p:spPr>
      </p:pic>
      <p:pic>
        <p:nvPicPr>
          <p:cNvPr id="7" name="Picture 6"/>
          <p:cNvPicPr>
            <a:picLocks noChangeAspect="1"/>
          </p:cNvPicPr>
          <p:nvPr/>
        </p:nvPicPr>
        <p:blipFill>
          <a:blip r:embed="rId5"/>
          <a:stretch>
            <a:fillRect/>
          </a:stretch>
        </p:blipFill>
        <p:spPr>
          <a:xfrm>
            <a:off x="6326909" y="1515294"/>
            <a:ext cx="5677642" cy="3896269"/>
          </a:xfrm>
          <a:prstGeom prst="rect">
            <a:avLst/>
          </a:prstGeom>
        </p:spPr>
      </p:pic>
      <p:sp>
        <p:nvSpPr>
          <p:cNvPr id="8" name="Rectangle 7"/>
          <p:cNvSpPr/>
          <p:nvPr/>
        </p:nvSpPr>
        <p:spPr>
          <a:xfrm>
            <a:off x="6257636" y="5526344"/>
            <a:ext cx="5816187" cy="938719"/>
          </a:xfrm>
          <a:prstGeom prst="rect">
            <a:avLst/>
          </a:prstGeom>
        </p:spPr>
        <p:txBody>
          <a:bodyPr wrap="square">
            <a:spAutoFit/>
          </a:bodyPr>
          <a:lstStyle/>
          <a:p>
            <a:r>
              <a:rPr lang="en-US" sz="1100" dirty="0">
                <a:solidFill>
                  <a:schemeClr val="bg1"/>
                </a:solidFill>
              </a:rPr>
              <a:t>1 Azure Information Protection-based protection capabilities are not included in these plans, but Azure Information Protection for Office 365 can be purchased as a separate add-on and will enable the supported protection features. You can find a more detailed table describing the protection features included in Office 365, Azure Information Protection P1 and Azure Information Protection P2 here.</a:t>
            </a:r>
          </a:p>
        </p:txBody>
      </p:sp>
    </p:spTree>
    <p:extLst>
      <p:ext uri="{BB962C8B-B14F-4D97-AF65-F5344CB8AC3E}">
        <p14:creationId xmlns:p14="http://schemas.microsoft.com/office/powerpoint/2010/main" val="256942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Sentinel </a:t>
            </a:r>
          </a:p>
        </p:txBody>
      </p:sp>
      <p:sp>
        <p:nvSpPr>
          <p:cNvPr id="3" name="Content Placeholder 2"/>
          <p:cNvSpPr>
            <a:spLocks noGrp="1"/>
          </p:cNvSpPr>
          <p:nvPr>
            <p:ph idx="1"/>
          </p:nvPr>
        </p:nvSpPr>
        <p:spPr/>
        <p:txBody>
          <a:bodyPr/>
          <a:lstStyle/>
          <a:p>
            <a:pPr marL="0" indent="0">
              <a:buNone/>
            </a:pPr>
            <a:r>
              <a:rPr lang="en-US" dirty="0"/>
              <a:t>Microsoft Sentinel pricing is based on analytics logs that support all data types and offer full analytics, alerts and no query limits. There are two ways to pay for the Microsoft Sentinel Service: Commitment Tiers and Pay-As-You-Go.</a:t>
            </a:r>
          </a:p>
          <a:p>
            <a:pPr marL="0" indent="0">
              <a:buNone/>
            </a:pPr>
            <a:r>
              <a:rPr lang="en-US" dirty="0">
                <a:hlinkClick r:id="rId2"/>
              </a:rPr>
              <a:t>https://azure.microsoft.com/en-us/pricing/details/microsoft-sentinel/</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2BDA9C-0978-EE47-B544-15FE77EDF278}" type="slidenum">
              <a:rPr lang="en-US" smtClean="0"/>
              <a:t>13</a:t>
            </a:fld>
            <a:endParaRPr lang="en-US"/>
          </a:p>
        </p:txBody>
      </p:sp>
    </p:spTree>
    <p:extLst>
      <p:ext uri="{BB962C8B-B14F-4D97-AF65-F5344CB8AC3E}">
        <p14:creationId xmlns:p14="http://schemas.microsoft.com/office/powerpoint/2010/main" val="418235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9299-EAE2-3C17-7C00-4A517A7926DE}"/>
              </a:ext>
            </a:extLst>
          </p:cNvPr>
          <p:cNvSpPr>
            <a:spLocks noGrp="1"/>
          </p:cNvSpPr>
          <p:nvPr>
            <p:ph type="title"/>
          </p:nvPr>
        </p:nvSpPr>
        <p:spPr/>
        <p:txBody>
          <a:bodyPr/>
          <a:lstStyle/>
          <a:p>
            <a:r>
              <a:rPr lang="en-US" dirty="0"/>
              <a:t>Topics to cover in 30min </a:t>
            </a:r>
            <a:r>
              <a:rPr lang="en-US" dirty="0" err="1"/>
              <a:t>Sophskills</a:t>
            </a:r>
            <a:endParaRPr lang="en-US" dirty="0"/>
          </a:p>
        </p:txBody>
      </p:sp>
      <p:sp>
        <p:nvSpPr>
          <p:cNvPr id="3" name="Content Placeholder 2">
            <a:extLst>
              <a:ext uri="{FF2B5EF4-FFF2-40B4-BE49-F238E27FC236}">
                <a16:creationId xmlns:a16="http://schemas.microsoft.com/office/drawing/2014/main" id="{D0230918-0D39-DC72-D2EE-06BF63946B17}"/>
              </a:ext>
            </a:extLst>
          </p:cNvPr>
          <p:cNvSpPr>
            <a:spLocks noGrp="1"/>
          </p:cNvSpPr>
          <p:nvPr>
            <p:ph idx="1"/>
          </p:nvPr>
        </p:nvSpPr>
        <p:spPr/>
        <p:txBody>
          <a:bodyPr>
            <a:normAutofit fontScale="92500" lnSpcReduction="20000"/>
          </a:bodyPr>
          <a:lstStyle/>
          <a:p>
            <a:pPr marL="0" indent="0">
              <a:buNone/>
            </a:pPr>
            <a:r>
              <a:rPr lang="en-US" dirty="0"/>
              <a:t>Questions</a:t>
            </a:r>
          </a:p>
          <a:p>
            <a:pPr lvl="1"/>
            <a:r>
              <a:rPr lang="en-US" dirty="0"/>
              <a:t>Email us at </a:t>
            </a:r>
            <a:r>
              <a:rPr lang="en-US" dirty="0">
                <a:hlinkClick r:id="rId2"/>
              </a:rPr>
              <a:t>mtreap2@sophos.com</a:t>
            </a:r>
            <a:r>
              <a:rPr lang="en-US" dirty="0"/>
              <a:t> </a:t>
            </a:r>
          </a:p>
          <a:p>
            <a:pPr marL="0" indent="0">
              <a:buNone/>
            </a:pPr>
            <a:r>
              <a:rPr lang="en-US" dirty="0"/>
              <a:t>Release</a:t>
            </a:r>
          </a:p>
          <a:p>
            <a:pPr lvl="1"/>
            <a:r>
              <a:rPr lang="en-US" dirty="0"/>
              <a:t>EAP Start of June</a:t>
            </a:r>
          </a:p>
          <a:p>
            <a:pPr lvl="1"/>
            <a:r>
              <a:rPr lang="en-US" dirty="0"/>
              <a:t>GA Start of July</a:t>
            </a:r>
          </a:p>
          <a:p>
            <a:pPr marL="0" indent="0">
              <a:buNone/>
            </a:pPr>
            <a:r>
              <a:rPr lang="en-US" dirty="0"/>
              <a:t>License</a:t>
            </a:r>
          </a:p>
          <a:p>
            <a:pPr lvl="1"/>
            <a:r>
              <a:rPr lang="en-US" dirty="0"/>
              <a:t>Included with MTR Advanced</a:t>
            </a:r>
          </a:p>
          <a:p>
            <a:pPr marL="0" indent="0">
              <a:buNone/>
            </a:pPr>
            <a:r>
              <a:rPr lang="en-US" dirty="0"/>
              <a:t>Value</a:t>
            </a:r>
          </a:p>
          <a:p>
            <a:pPr lvl="1"/>
            <a:r>
              <a:rPr lang="en-US" dirty="0"/>
              <a:t>Alert notification for MTR security team and customer</a:t>
            </a:r>
          </a:p>
          <a:p>
            <a:pPr lvl="1"/>
            <a:r>
              <a:rPr lang="en-US" dirty="0"/>
              <a:t>Context and exploration of details with Queries</a:t>
            </a:r>
          </a:p>
          <a:p>
            <a:pPr marL="0" indent="0">
              <a:buNone/>
            </a:pPr>
            <a:r>
              <a:rPr lang="en-US" dirty="0"/>
              <a:t>Demo</a:t>
            </a:r>
          </a:p>
          <a:p>
            <a:pPr lvl="1"/>
            <a:r>
              <a:rPr lang="en-US" dirty="0"/>
              <a:t>MTR Community Forum</a:t>
            </a:r>
          </a:p>
          <a:p>
            <a:pPr lvl="1"/>
            <a:r>
              <a:rPr lang="en-US" dirty="0"/>
              <a:t>Enable/configure	</a:t>
            </a:r>
          </a:p>
          <a:p>
            <a:pPr lvl="1"/>
            <a:r>
              <a:rPr lang="en-US" dirty="0"/>
              <a:t>Alert overview/queries</a:t>
            </a:r>
          </a:p>
        </p:txBody>
      </p:sp>
      <p:sp>
        <p:nvSpPr>
          <p:cNvPr id="4" name="Slide Number Placeholder 3">
            <a:extLst>
              <a:ext uri="{FF2B5EF4-FFF2-40B4-BE49-F238E27FC236}">
                <a16:creationId xmlns:a16="http://schemas.microsoft.com/office/drawing/2014/main" id="{88EB7B53-B214-1F04-B25E-CF11C845C050}"/>
              </a:ext>
            </a:extLst>
          </p:cNvPr>
          <p:cNvSpPr>
            <a:spLocks noGrp="1"/>
          </p:cNvSpPr>
          <p:nvPr>
            <p:ph type="sldNum" sz="quarter" idx="12"/>
          </p:nvPr>
        </p:nvSpPr>
        <p:spPr/>
        <p:txBody>
          <a:bodyPr/>
          <a:lstStyle/>
          <a:p>
            <a:fld id="{602BDA9C-0978-EE47-B544-15FE77EDF278}" type="slidenum">
              <a:rPr lang="en-US" smtClean="0"/>
              <a:t>3</a:t>
            </a:fld>
            <a:endParaRPr lang="en-US"/>
          </a:p>
        </p:txBody>
      </p:sp>
    </p:spTree>
    <p:extLst>
      <p:ext uri="{BB962C8B-B14F-4D97-AF65-F5344CB8AC3E}">
        <p14:creationId xmlns:p14="http://schemas.microsoft.com/office/powerpoint/2010/main" val="149149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F26C-1660-4BA7-9845-42BC0EF3E46F}"/>
              </a:ext>
            </a:extLst>
          </p:cNvPr>
          <p:cNvSpPr>
            <a:spLocks noGrp="1"/>
          </p:cNvSpPr>
          <p:nvPr>
            <p:ph type="title"/>
          </p:nvPr>
        </p:nvSpPr>
        <p:spPr/>
        <p:txBody>
          <a:bodyPr/>
          <a:lstStyle/>
          <a:p>
            <a:r>
              <a:rPr lang="en-US" dirty="0"/>
              <a:t>Microsoft Graph Security</a:t>
            </a:r>
          </a:p>
        </p:txBody>
      </p:sp>
      <p:sp>
        <p:nvSpPr>
          <p:cNvPr id="3" name="Footer Placeholder 2">
            <a:extLst>
              <a:ext uri="{FF2B5EF4-FFF2-40B4-BE49-F238E27FC236}">
                <a16:creationId xmlns:a16="http://schemas.microsoft.com/office/drawing/2014/main" id="{A8001387-A2C2-4CFB-9407-A422D7FE03BD}"/>
              </a:ext>
            </a:extLst>
          </p:cNvPr>
          <p:cNvSpPr>
            <a:spLocks noGrp="1"/>
          </p:cNvSpPr>
          <p:nvPr>
            <p:ph type="ftr" sz="quarter" idx="11"/>
          </p:nvPr>
        </p:nvSpPr>
        <p:spPr/>
        <p:txBody>
          <a:bodyPr/>
          <a:lstStyle/>
          <a:p>
            <a:r>
              <a:rPr lang="en-US"/>
              <a:t>Sophos Confidential</a:t>
            </a:r>
          </a:p>
        </p:txBody>
      </p:sp>
      <p:sp>
        <p:nvSpPr>
          <p:cNvPr id="5" name="Content Placeholder 4">
            <a:extLst>
              <a:ext uri="{FF2B5EF4-FFF2-40B4-BE49-F238E27FC236}">
                <a16:creationId xmlns:a16="http://schemas.microsoft.com/office/drawing/2014/main" id="{0576A8D3-416F-48E6-8B7F-5C5B82B9F1D7}"/>
              </a:ext>
            </a:extLst>
          </p:cNvPr>
          <p:cNvSpPr>
            <a:spLocks noGrp="1"/>
          </p:cNvSpPr>
          <p:nvPr>
            <p:ph idx="1"/>
          </p:nvPr>
        </p:nvSpPr>
        <p:spPr/>
        <p:txBody>
          <a:bodyPr/>
          <a:lstStyle/>
          <a:p>
            <a:pPr marL="0" indent="0">
              <a:buNone/>
            </a:pPr>
            <a:r>
              <a:rPr lang="en-US" dirty="0"/>
              <a:t>Sophos license</a:t>
            </a:r>
          </a:p>
          <a:p>
            <a:pPr lvl="1"/>
            <a:r>
              <a:rPr lang="en-US" dirty="0"/>
              <a:t>MTR Advanced license required for use by Sophos MTR </a:t>
            </a:r>
          </a:p>
          <a:p>
            <a:pPr lvl="1"/>
            <a:r>
              <a:rPr lang="en-US" dirty="0"/>
              <a:t>XDR EAP will be available in CQ3 to enable the display of MS Graph Security Detections and investigations in the Sophos Central console</a:t>
            </a:r>
          </a:p>
          <a:p>
            <a:pPr marL="0" indent="0">
              <a:buNone/>
            </a:pPr>
            <a:endParaRPr lang="en-US" dirty="0"/>
          </a:p>
          <a:p>
            <a:pPr marL="0" indent="0">
              <a:buNone/>
            </a:pPr>
            <a:r>
              <a:rPr lang="en-US" dirty="0"/>
              <a:t>Central Adaptor configuration</a:t>
            </a:r>
          </a:p>
          <a:p>
            <a:pPr lvl="1"/>
            <a:r>
              <a:rPr lang="en-US" dirty="0"/>
              <a:t>Requires authorization for access to MS Graph Security events</a:t>
            </a:r>
          </a:p>
          <a:p>
            <a:pPr marL="457200" lvl="1" indent="0">
              <a:buNone/>
            </a:pPr>
            <a:endParaRPr lang="en-US" dirty="0"/>
          </a:p>
          <a:p>
            <a:pPr marL="0" indent="0">
              <a:buNone/>
            </a:pPr>
            <a:r>
              <a:rPr lang="en-US" dirty="0"/>
              <a:t>MS Graph Security events are sent to the Sophos data lake</a:t>
            </a:r>
          </a:p>
          <a:p>
            <a:pPr lvl="1"/>
            <a:r>
              <a:rPr lang="en-US" dirty="0"/>
              <a:t>Each event will evaluated by Sophos to assign an appropriate risk score for the event and generate detection and case information for the Sophos MTR team</a:t>
            </a:r>
          </a:p>
          <a:p>
            <a:pPr marL="0" indent="0">
              <a:buNone/>
            </a:pPr>
            <a:endParaRPr lang="en-US" dirty="0"/>
          </a:p>
          <a:p>
            <a:pPr lvl="1"/>
            <a:endParaRPr lang="en-US" dirty="0"/>
          </a:p>
          <a:p>
            <a:endParaRPr lang="en-US" dirty="0"/>
          </a:p>
        </p:txBody>
      </p:sp>
      <p:sp>
        <p:nvSpPr>
          <p:cNvPr id="6" name="Content Placeholder 5"/>
          <p:cNvSpPr>
            <a:spLocks noGrp="1"/>
          </p:cNvSpPr>
          <p:nvPr>
            <p:ph sz="quarter" idx="13"/>
          </p:nvPr>
        </p:nvSpPr>
        <p:spPr/>
        <p:txBody>
          <a:bodyPr/>
          <a:lstStyle/>
          <a:p>
            <a:r>
              <a:rPr lang="en-US" dirty="0"/>
              <a:t>For MTR Accounts</a:t>
            </a:r>
          </a:p>
        </p:txBody>
      </p:sp>
      <p:sp>
        <p:nvSpPr>
          <p:cNvPr id="4" name="Slide Number Placeholder 3">
            <a:extLst>
              <a:ext uri="{FF2B5EF4-FFF2-40B4-BE49-F238E27FC236}">
                <a16:creationId xmlns:a16="http://schemas.microsoft.com/office/drawing/2014/main" id="{6F4C63F7-0294-4E00-B7FC-440C3A992EE4}"/>
              </a:ext>
            </a:extLst>
          </p:cNvPr>
          <p:cNvSpPr>
            <a:spLocks noGrp="1"/>
          </p:cNvSpPr>
          <p:nvPr>
            <p:ph type="sldNum" sz="quarter" idx="12"/>
          </p:nvPr>
        </p:nvSpPr>
        <p:spPr/>
        <p:txBody>
          <a:bodyPr/>
          <a:lstStyle/>
          <a:p>
            <a:fld id="{602BDA9C-0978-EE47-B544-15FE77EDF278}" type="slidenum">
              <a:rPr lang="en-US" smtClean="0"/>
              <a:t>4</a:t>
            </a:fld>
            <a:endParaRPr lang="en-US"/>
          </a:p>
        </p:txBody>
      </p:sp>
    </p:spTree>
    <p:extLst>
      <p:ext uri="{BB962C8B-B14F-4D97-AF65-F5344CB8AC3E}">
        <p14:creationId xmlns:p14="http://schemas.microsoft.com/office/powerpoint/2010/main" val="372955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sources</a:t>
            </a:r>
          </a:p>
        </p:txBody>
      </p:sp>
      <p:sp>
        <p:nvSpPr>
          <p:cNvPr id="5" name="Slide Number Placeholder 4"/>
          <p:cNvSpPr>
            <a:spLocks noGrp="1"/>
          </p:cNvSpPr>
          <p:nvPr>
            <p:ph type="sldNum" sz="quarter" idx="12"/>
          </p:nvPr>
        </p:nvSpPr>
        <p:spPr/>
        <p:txBody>
          <a:bodyPr/>
          <a:lstStyle/>
          <a:p>
            <a:fld id="{602BDA9C-0978-EE47-B544-15FE77EDF278}" type="slidenum">
              <a:rPr lang="en-US" smtClean="0"/>
              <a:t>5</a:t>
            </a:fld>
            <a:endParaRPr lang="en-US"/>
          </a:p>
        </p:txBody>
      </p:sp>
      <p:sp>
        <p:nvSpPr>
          <p:cNvPr id="10" name="TextBox 9"/>
          <p:cNvSpPr txBox="1"/>
          <p:nvPr/>
        </p:nvSpPr>
        <p:spPr>
          <a:xfrm>
            <a:off x="4847897" y="1045464"/>
            <a:ext cx="6874217" cy="923330"/>
          </a:xfrm>
          <a:prstGeom prst="rect">
            <a:avLst/>
          </a:prstGeom>
          <a:noFill/>
        </p:spPr>
        <p:txBody>
          <a:bodyPr wrap="square" rtlCol="0">
            <a:spAutoFit/>
          </a:bodyPr>
          <a:lstStyle/>
          <a:p>
            <a:r>
              <a:rPr lang="en-US" dirty="0">
                <a:solidFill>
                  <a:schemeClr val="bg1"/>
                </a:solidFill>
              </a:rPr>
              <a:t>Alerts are potential security issues within a customer’s environment that Microsoft or partner security solutions have identified and flagged for action or notification.</a:t>
            </a:r>
          </a:p>
        </p:txBody>
      </p:sp>
      <p:pic>
        <p:nvPicPr>
          <p:cNvPr id="12" name="Picture 11"/>
          <p:cNvPicPr>
            <a:picLocks noChangeAspect="1"/>
          </p:cNvPicPr>
          <p:nvPr/>
        </p:nvPicPr>
        <p:blipFill>
          <a:blip r:embed="rId2"/>
          <a:stretch>
            <a:fillRect/>
          </a:stretch>
        </p:blipFill>
        <p:spPr>
          <a:xfrm>
            <a:off x="420130" y="975720"/>
            <a:ext cx="4295817" cy="4185338"/>
          </a:xfrm>
          <a:prstGeom prst="rect">
            <a:avLst/>
          </a:prstGeom>
        </p:spPr>
      </p:pic>
      <p:sp>
        <p:nvSpPr>
          <p:cNvPr id="14" name="Rectangle: Rounded Corners 13"/>
          <p:cNvSpPr/>
          <p:nvPr/>
        </p:nvSpPr>
        <p:spPr>
          <a:xfrm>
            <a:off x="1093017" y="4228370"/>
            <a:ext cx="34241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Sophos Central</a:t>
            </a:r>
          </a:p>
        </p:txBody>
      </p:sp>
      <p:graphicFrame>
        <p:nvGraphicFramePr>
          <p:cNvPr id="15" name="Table 14"/>
          <p:cNvGraphicFramePr>
            <a:graphicFrameLocks noGrp="1"/>
          </p:cNvGraphicFramePr>
          <p:nvPr>
            <p:extLst>
              <p:ext uri="{D42A27DB-BD31-4B8C-83A1-F6EECF244321}">
                <p14:modId xmlns:p14="http://schemas.microsoft.com/office/powerpoint/2010/main" val="3037129198"/>
              </p:ext>
            </p:extLst>
          </p:nvPr>
        </p:nvGraphicFramePr>
        <p:xfrm>
          <a:off x="4949254" y="1968794"/>
          <a:ext cx="6266796" cy="3192264"/>
        </p:xfrm>
        <a:graphic>
          <a:graphicData uri="http://schemas.openxmlformats.org/drawingml/2006/table">
            <a:tbl>
              <a:tblPr/>
              <a:tblGrid>
                <a:gridCol w="5470638">
                  <a:extLst>
                    <a:ext uri="{9D8B030D-6E8A-4147-A177-3AD203B41FA5}">
                      <a16:colId xmlns:a16="http://schemas.microsoft.com/office/drawing/2014/main" val="1676070276"/>
                    </a:ext>
                  </a:extLst>
                </a:gridCol>
                <a:gridCol w="796158">
                  <a:extLst>
                    <a:ext uri="{9D8B030D-6E8A-4147-A177-3AD203B41FA5}">
                      <a16:colId xmlns:a16="http://schemas.microsoft.com/office/drawing/2014/main" val="3966253404"/>
                    </a:ext>
                  </a:extLst>
                </a:gridCol>
              </a:tblGrid>
              <a:tr h="201510">
                <a:tc>
                  <a:txBody>
                    <a:bodyPr/>
                    <a:lstStyle/>
                    <a:p>
                      <a:pPr algn="l" fontAlgn="t"/>
                      <a:r>
                        <a:rPr lang="en-US" sz="1600" b="1" dirty="0">
                          <a:effectLst/>
                        </a:rPr>
                        <a:t>Security provider</a:t>
                      </a:r>
                    </a:p>
                  </a:txBody>
                  <a:tcPr marL="29577" marR="29577" marT="14788" marB="14788">
                    <a:lnL>
                      <a:noFill/>
                    </a:lnL>
                    <a:lnR>
                      <a:noFill/>
                    </a:lnR>
                    <a:lnT>
                      <a:noFill/>
                    </a:lnT>
                    <a:lnB>
                      <a:noFill/>
                    </a:lnB>
                    <a:solidFill>
                      <a:srgbClr val="FFFFFF"/>
                    </a:solidFill>
                  </a:tcPr>
                </a:tc>
                <a:tc>
                  <a:txBody>
                    <a:bodyPr/>
                    <a:lstStyle/>
                    <a:p>
                      <a:pPr algn="ctr" fontAlgn="t"/>
                      <a:r>
                        <a:rPr lang="en-US" sz="1100" b="1" dirty="0">
                          <a:effectLst/>
                        </a:rPr>
                        <a:t>GET alert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3893629826"/>
                  </a:ext>
                </a:extLst>
              </a:tr>
              <a:tr h="201510">
                <a:tc>
                  <a:txBody>
                    <a:bodyPr/>
                    <a:lstStyle/>
                    <a:p>
                      <a:pPr algn="l" fontAlgn="t"/>
                      <a:r>
                        <a:rPr lang="en-US" sz="1600" u="none" strike="noStrike" dirty="0">
                          <a:effectLst/>
                          <a:hlinkClick r:id="rId3"/>
                        </a:rPr>
                        <a:t>Microsoft Defender for Cloud</a:t>
                      </a:r>
                      <a:endParaRPr lang="en-US" sz="1600" dirty="0">
                        <a:effectLst/>
                      </a:endParaRP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3557040338"/>
                  </a:ext>
                </a:extLst>
              </a:tr>
              <a:tr h="201510">
                <a:tc>
                  <a:txBody>
                    <a:bodyPr/>
                    <a:lstStyle/>
                    <a:p>
                      <a:pPr algn="l" fontAlgn="t"/>
                      <a:r>
                        <a:rPr lang="en-US" sz="1600" u="none" strike="noStrike" dirty="0">
                          <a:effectLst/>
                          <a:hlinkClick r:id="rId4"/>
                        </a:rPr>
                        <a:t>Azure Active Directory Identity Protection</a:t>
                      </a:r>
                      <a:endParaRPr lang="en-US" sz="1600" dirty="0">
                        <a:effectLst/>
                      </a:endParaRP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345778836"/>
                  </a:ext>
                </a:extLst>
              </a:tr>
              <a:tr h="201510">
                <a:tc>
                  <a:txBody>
                    <a:bodyPr/>
                    <a:lstStyle/>
                    <a:p>
                      <a:pPr algn="l" fontAlgn="t"/>
                      <a:r>
                        <a:rPr lang="nn-NO" sz="1600" u="none" strike="noStrike" dirty="0">
                          <a:effectLst/>
                          <a:hlinkClick r:id="rId5"/>
                        </a:rPr>
                        <a:t>Microsoft Defender for Cloud Apps</a:t>
                      </a:r>
                      <a:endParaRPr lang="nn-NO" sz="1600" dirty="0">
                        <a:effectLst/>
                      </a:endParaRP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499929699"/>
                  </a:ext>
                </a:extLst>
              </a:tr>
              <a:tr h="201510">
                <a:tc>
                  <a:txBody>
                    <a:bodyPr/>
                    <a:lstStyle/>
                    <a:p>
                      <a:pPr algn="l" fontAlgn="t"/>
                      <a:r>
                        <a:rPr lang="en-US" sz="1600" u="none" strike="noStrike" dirty="0">
                          <a:effectLst/>
                          <a:hlinkClick r:id="rId6"/>
                        </a:rPr>
                        <a:t>Microsoft Defender for Endpoint</a:t>
                      </a:r>
                      <a:r>
                        <a:rPr lang="en-US" sz="1600" dirty="0">
                          <a:effectLst/>
                        </a:rPr>
                        <a:t> </a:t>
                      </a: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1869878285"/>
                  </a:ext>
                </a:extLst>
              </a:tr>
              <a:tr h="201510">
                <a:tc>
                  <a:txBody>
                    <a:bodyPr/>
                    <a:lstStyle/>
                    <a:p>
                      <a:pPr algn="l" fontAlgn="t"/>
                      <a:r>
                        <a:rPr lang="en-US" sz="1600" u="none" strike="noStrike" dirty="0">
                          <a:effectLst/>
                          <a:hlinkClick r:id="rId7"/>
                        </a:rPr>
                        <a:t>Microsoft Defender for Identity</a:t>
                      </a:r>
                      <a:r>
                        <a:rPr lang="en-US" sz="1600" dirty="0">
                          <a:effectLst/>
                        </a:rPr>
                        <a:t> </a:t>
                      </a: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178528599"/>
                  </a:ext>
                </a:extLst>
              </a:tr>
              <a:tr h="740646">
                <a:tc>
                  <a:txBody>
                    <a:bodyPr/>
                    <a:lstStyle/>
                    <a:p>
                      <a:pPr algn="l" fontAlgn="t">
                        <a:buFont typeface="Arial" panose="020B0604020202020204" pitchFamily="34" charset="0"/>
                        <a:buNone/>
                      </a:pPr>
                      <a:r>
                        <a:rPr lang="en-US" sz="1600" dirty="0">
                          <a:effectLst/>
                        </a:rPr>
                        <a:t>Microsoft 365</a:t>
                      </a:r>
                    </a:p>
                    <a:p>
                      <a:pPr lvl="1" algn="l" fontAlgn="t">
                        <a:buFont typeface="Arial" panose="020B0604020202020204" pitchFamily="34" charset="0"/>
                        <a:buChar char="•"/>
                      </a:pPr>
                      <a:r>
                        <a:rPr lang="en-US" sz="1600" u="none" strike="noStrike" dirty="0">
                          <a:effectLst/>
                          <a:hlinkClick r:id="rId8"/>
                        </a:rPr>
                        <a:t>Default</a:t>
                      </a:r>
                      <a:endParaRPr lang="en-US" sz="1600" dirty="0">
                        <a:effectLst/>
                      </a:endParaRPr>
                    </a:p>
                    <a:p>
                      <a:pPr lvl="1" algn="l" fontAlgn="t">
                        <a:buFont typeface="Arial" panose="020B0604020202020204" pitchFamily="34" charset="0"/>
                        <a:buChar char="•"/>
                      </a:pPr>
                      <a:r>
                        <a:rPr lang="en-US" sz="1600" u="none" strike="noStrike" dirty="0">
                          <a:effectLst/>
                          <a:hlinkClick r:id="rId9"/>
                        </a:rPr>
                        <a:t>Cloud App Security</a:t>
                      </a:r>
                      <a:endParaRPr lang="en-US" sz="1600" dirty="0">
                        <a:effectLst/>
                      </a:endParaRPr>
                    </a:p>
                    <a:p>
                      <a:pPr lvl="1" algn="l" fontAlgn="t">
                        <a:buFont typeface="Arial" panose="020B0604020202020204" pitchFamily="34" charset="0"/>
                        <a:buChar char="•"/>
                      </a:pPr>
                      <a:r>
                        <a:rPr lang="en-US" sz="1600" dirty="0">
                          <a:effectLst/>
                        </a:rPr>
                        <a:t>Custom Alert</a:t>
                      </a:r>
                    </a:p>
                  </a:txBody>
                  <a:tcPr marL="29577" marR="29577" marT="14788" marB="14788">
                    <a:lnL>
                      <a:noFill/>
                    </a:lnL>
                    <a:lnR>
                      <a:noFill/>
                    </a:lnR>
                    <a:lnT>
                      <a:noFill/>
                    </a:lnT>
                    <a:lnB>
                      <a:noFill/>
                    </a:lnB>
                    <a:solidFill>
                      <a:srgbClr val="FFFFFF"/>
                    </a:solidFill>
                  </a:tcPr>
                </a:tc>
                <a:tc>
                  <a:txBody>
                    <a:bodyPr/>
                    <a:lstStyle/>
                    <a:p>
                      <a:pPr algn="ctr" fontAlgn="t"/>
                      <a:r>
                        <a:rPr lang="en-US" sz="600" dirty="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3224470918"/>
                  </a:ext>
                </a:extLst>
              </a:tr>
              <a:tr h="201510">
                <a:tc>
                  <a:txBody>
                    <a:bodyPr/>
                    <a:lstStyle/>
                    <a:p>
                      <a:pPr algn="l" fontAlgn="t"/>
                      <a:r>
                        <a:rPr lang="en-US" sz="1600" u="none" strike="noStrike" dirty="0">
                          <a:effectLst/>
                          <a:hlinkClick r:id="rId10"/>
                        </a:rPr>
                        <a:t>Azure Information Protection</a:t>
                      </a:r>
                      <a:r>
                        <a:rPr lang="en-US" sz="1600" dirty="0">
                          <a:effectLst/>
                        </a:rPr>
                        <a:t> </a:t>
                      </a:r>
                      <a:r>
                        <a:rPr lang="en-US" sz="1600" b="1" dirty="0">
                          <a:effectLst/>
                        </a:rPr>
                        <a:t>(preview)</a:t>
                      </a:r>
                      <a:endParaRPr lang="en-US" sz="1600" dirty="0">
                        <a:effectLst/>
                      </a:endParaRPr>
                    </a:p>
                  </a:txBody>
                  <a:tcPr marL="29577" marR="29577" marT="14788" marB="14788">
                    <a:lnL>
                      <a:noFill/>
                    </a:lnL>
                    <a:lnR>
                      <a:noFill/>
                    </a:lnR>
                    <a:lnT>
                      <a:noFill/>
                    </a:lnT>
                    <a:lnB>
                      <a:noFill/>
                    </a:lnB>
                    <a:solidFill>
                      <a:srgbClr val="FFFFFF"/>
                    </a:solidFill>
                  </a:tcPr>
                </a:tc>
                <a:tc>
                  <a:txBody>
                    <a:bodyPr/>
                    <a:lstStyle/>
                    <a:p>
                      <a:pPr algn="ctr" fontAlgn="t"/>
                      <a:r>
                        <a:rPr lang="en-US" sz="60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4166206111"/>
                  </a:ext>
                </a:extLst>
              </a:tr>
              <a:tr h="201510">
                <a:tc>
                  <a:txBody>
                    <a:bodyPr/>
                    <a:lstStyle/>
                    <a:p>
                      <a:pPr algn="l" fontAlgn="t"/>
                      <a:r>
                        <a:rPr lang="en-US" sz="1600" u="none" strike="noStrike" dirty="0">
                          <a:effectLst/>
                          <a:hlinkClick r:id="rId11"/>
                        </a:rPr>
                        <a:t>Azure Sentinel</a:t>
                      </a:r>
                      <a:r>
                        <a:rPr lang="en-US" sz="1600" dirty="0">
                          <a:effectLst/>
                        </a:rPr>
                        <a:t> </a:t>
                      </a:r>
                      <a:r>
                        <a:rPr lang="en-US" sz="1600" b="1" dirty="0">
                          <a:effectLst/>
                        </a:rPr>
                        <a:t>(preview)</a:t>
                      </a:r>
                      <a:endParaRPr lang="en-US" sz="1600" dirty="0">
                        <a:effectLst/>
                      </a:endParaRPr>
                    </a:p>
                  </a:txBody>
                  <a:tcPr marL="29577" marR="29577" marT="14788" marB="14788">
                    <a:lnL>
                      <a:noFill/>
                    </a:lnL>
                    <a:lnR>
                      <a:noFill/>
                    </a:lnR>
                    <a:lnT>
                      <a:noFill/>
                    </a:lnT>
                    <a:lnB>
                      <a:noFill/>
                    </a:lnB>
                    <a:solidFill>
                      <a:srgbClr val="FFFFFF"/>
                    </a:solidFill>
                  </a:tcPr>
                </a:tc>
                <a:tc>
                  <a:txBody>
                    <a:bodyPr/>
                    <a:lstStyle/>
                    <a:p>
                      <a:pPr algn="ctr" fontAlgn="t"/>
                      <a:r>
                        <a:rPr lang="en-US" sz="600" dirty="0">
                          <a:effectLst/>
                        </a:rPr>
                        <a:t>✓</a:t>
                      </a:r>
                    </a:p>
                  </a:txBody>
                  <a:tcPr marL="29577" marR="29577" marT="14788" marB="14788">
                    <a:lnL>
                      <a:noFill/>
                    </a:lnL>
                    <a:lnR>
                      <a:noFill/>
                    </a:lnR>
                    <a:lnT>
                      <a:noFill/>
                    </a:lnT>
                    <a:lnB>
                      <a:noFill/>
                    </a:lnB>
                    <a:solidFill>
                      <a:srgbClr val="FFFFFF"/>
                    </a:solidFill>
                  </a:tcPr>
                </a:tc>
                <a:extLst>
                  <a:ext uri="{0D108BD9-81ED-4DB2-BD59-A6C34878D82A}">
                    <a16:rowId xmlns:a16="http://schemas.microsoft.com/office/drawing/2014/main" val="1134810291"/>
                  </a:ext>
                </a:extLst>
              </a:tr>
            </a:tbl>
          </a:graphicData>
        </a:graphic>
      </p:graphicFrame>
      <p:sp>
        <p:nvSpPr>
          <p:cNvPr id="16" name="Rectangle 15"/>
          <p:cNvSpPr/>
          <p:nvPr/>
        </p:nvSpPr>
        <p:spPr>
          <a:xfrm>
            <a:off x="420130" y="5212371"/>
            <a:ext cx="11097026" cy="1200329"/>
          </a:xfrm>
          <a:prstGeom prst="rect">
            <a:avLst/>
          </a:prstGeom>
        </p:spPr>
        <p:txBody>
          <a:bodyPr wrap="square">
            <a:spAutoFit/>
          </a:bodyPr>
          <a:lstStyle/>
          <a:p>
            <a:r>
              <a:rPr lang="en-US" sz="2400" dirty="0">
                <a:solidFill>
                  <a:schemeClr val="bg1"/>
                </a:solidFill>
              </a:rPr>
              <a:t>Security alerts are triggered by advanced detections and are available only with enhanced security features enabled.</a:t>
            </a:r>
            <a:br>
              <a:rPr lang="en-US" sz="2400" dirty="0">
                <a:solidFill>
                  <a:schemeClr val="bg1"/>
                </a:solidFill>
              </a:rPr>
            </a:br>
            <a:r>
              <a:rPr lang="en-US" sz="2400" dirty="0">
                <a:solidFill>
                  <a:schemeClr val="bg1"/>
                </a:solidFill>
              </a:rPr>
              <a:t>SEE ALSO: </a:t>
            </a:r>
            <a:r>
              <a:rPr lang="en-US" sz="2400" dirty="0">
                <a:solidFill>
                  <a:schemeClr val="bg1"/>
                </a:solidFill>
                <a:hlinkClick r:id="rId12"/>
              </a:rPr>
              <a:t>https://docs.microsoft.com/en-us/azure/defender-for-cloud/alerts-reference</a:t>
            </a:r>
            <a:r>
              <a:rPr lang="en-US" sz="2400" dirty="0">
                <a:solidFill>
                  <a:schemeClr val="bg1"/>
                </a:solidFill>
              </a:rPr>
              <a:t> </a:t>
            </a:r>
          </a:p>
        </p:txBody>
      </p:sp>
    </p:spTree>
    <p:extLst>
      <p:ext uri="{BB962C8B-B14F-4D97-AF65-F5344CB8AC3E}">
        <p14:creationId xmlns:p14="http://schemas.microsoft.com/office/powerpoint/2010/main" val="200617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C660-BE68-A125-B6F5-350FBEB47DC5}"/>
              </a:ext>
            </a:extLst>
          </p:cNvPr>
          <p:cNvSpPr>
            <a:spLocks noGrp="1"/>
          </p:cNvSpPr>
          <p:nvPr>
            <p:ph type="title"/>
          </p:nvPr>
        </p:nvSpPr>
        <p:spPr/>
        <p:txBody>
          <a:bodyPr/>
          <a:lstStyle/>
          <a:p>
            <a:r>
              <a:rPr lang="en-US" dirty="0"/>
              <a:t>Sophos Community </a:t>
            </a:r>
          </a:p>
        </p:txBody>
      </p:sp>
      <p:sp>
        <p:nvSpPr>
          <p:cNvPr id="3" name="Content Placeholder 2">
            <a:extLst>
              <a:ext uri="{FF2B5EF4-FFF2-40B4-BE49-F238E27FC236}">
                <a16:creationId xmlns:a16="http://schemas.microsoft.com/office/drawing/2014/main" id="{2100F9D1-E31E-1521-CFC6-50584EB92BC4}"/>
              </a:ext>
            </a:extLst>
          </p:cNvPr>
          <p:cNvSpPr>
            <a:spLocks noGrp="1"/>
          </p:cNvSpPr>
          <p:nvPr>
            <p:ph idx="1"/>
          </p:nvPr>
        </p:nvSpPr>
        <p:spPr>
          <a:xfrm>
            <a:off x="420130" y="1332335"/>
            <a:ext cx="3082022" cy="4967675"/>
          </a:xfrm>
        </p:spPr>
        <p:txBody>
          <a:bodyPr>
            <a:normAutofit fontScale="62500" lnSpcReduction="20000"/>
          </a:bodyPr>
          <a:lstStyle/>
          <a:p>
            <a:pPr marL="0" indent="0">
              <a:buNone/>
            </a:pPr>
            <a:r>
              <a:rPr lang="en-US" sz="2400" dirty="0"/>
              <a:t>MTR Connector EAP - Community</a:t>
            </a:r>
            <a:endParaRPr lang="en-US" sz="2400" dirty="0">
              <a:hlinkClick r:id="rId2"/>
            </a:endParaRPr>
          </a:p>
          <a:p>
            <a:pPr marL="0" indent="0">
              <a:buNone/>
            </a:pPr>
            <a:r>
              <a:rPr lang="en-US" sz="2400" dirty="0">
                <a:hlinkClick r:id="rId2"/>
              </a:rPr>
              <a:t>https://community.sophos.com/mdr-community-channel/mtr-connector-eap/</a:t>
            </a:r>
            <a:endParaRPr lang="en-US" sz="2400" dirty="0"/>
          </a:p>
          <a:p>
            <a:pPr marL="0" indent="0">
              <a:buNone/>
            </a:pPr>
            <a:endParaRPr lang="en-US" dirty="0"/>
          </a:p>
          <a:p>
            <a:pPr marL="0" indent="0">
              <a:buNone/>
            </a:pPr>
            <a:r>
              <a:rPr lang="en-US" dirty="0"/>
              <a:t>Video - Setup and Testing</a:t>
            </a:r>
            <a:br>
              <a:rPr lang="en-US" dirty="0"/>
            </a:br>
            <a:r>
              <a:rPr lang="en-US" dirty="0">
                <a:hlinkClick r:id="rId3"/>
              </a:rPr>
              <a:t>https://community.sophos.com/cfs-file/__key/telligent-evolution-videotranscoding-securefilestorage/communityserver-blogs-components-weblogfiles-00-00-00-00-90/MS-Graph-V2.mp4.mp4</a:t>
            </a:r>
            <a:endParaRPr lang="en-US" dirty="0"/>
          </a:p>
          <a:p>
            <a:pPr marL="0" indent="0">
              <a:buNone/>
            </a:pPr>
            <a:endParaRPr lang="en-US" dirty="0"/>
          </a:p>
          <a:p>
            <a:pPr marL="0" indent="0">
              <a:buNone/>
            </a:pPr>
            <a:r>
              <a:rPr lang="en-US" dirty="0"/>
              <a:t>Announcements</a:t>
            </a:r>
          </a:p>
          <a:p>
            <a:pPr marL="0" indent="0">
              <a:buNone/>
            </a:pPr>
            <a:r>
              <a:rPr lang="en-US" dirty="0"/>
              <a:t>Discussion</a:t>
            </a:r>
          </a:p>
          <a:p>
            <a:pPr marL="0" indent="0">
              <a:buNone/>
            </a:pPr>
            <a:r>
              <a:rPr lang="en-US" dirty="0"/>
              <a:t>Queries</a:t>
            </a:r>
          </a:p>
        </p:txBody>
      </p:sp>
      <p:sp>
        <p:nvSpPr>
          <p:cNvPr id="4" name="Slide Number Placeholder 3">
            <a:extLst>
              <a:ext uri="{FF2B5EF4-FFF2-40B4-BE49-F238E27FC236}">
                <a16:creationId xmlns:a16="http://schemas.microsoft.com/office/drawing/2014/main" id="{B1B331D1-039E-3C71-BE36-F33E30F95E4C}"/>
              </a:ext>
            </a:extLst>
          </p:cNvPr>
          <p:cNvSpPr>
            <a:spLocks noGrp="1"/>
          </p:cNvSpPr>
          <p:nvPr>
            <p:ph type="sldNum" sz="quarter" idx="12"/>
          </p:nvPr>
        </p:nvSpPr>
        <p:spPr/>
        <p:txBody>
          <a:bodyPr/>
          <a:lstStyle/>
          <a:p>
            <a:fld id="{602BDA9C-0978-EE47-B544-15FE77EDF278}" type="slidenum">
              <a:rPr lang="en-US" smtClean="0"/>
              <a:t>6</a:t>
            </a:fld>
            <a:endParaRPr lang="en-US"/>
          </a:p>
        </p:txBody>
      </p:sp>
      <p:pic>
        <p:nvPicPr>
          <p:cNvPr id="6" name="Picture 5">
            <a:extLst>
              <a:ext uri="{FF2B5EF4-FFF2-40B4-BE49-F238E27FC236}">
                <a16:creationId xmlns:a16="http://schemas.microsoft.com/office/drawing/2014/main" id="{3CDB16F4-0444-24F6-FFC3-DA693B9C401D}"/>
              </a:ext>
            </a:extLst>
          </p:cNvPr>
          <p:cNvPicPr>
            <a:picLocks noChangeAspect="1"/>
          </p:cNvPicPr>
          <p:nvPr/>
        </p:nvPicPr>
        <p:blipFill>
          <a:blip r:embed="rId4"/>
          <a:stretch>
            <a:fillRect/>
          </a:stretch>
        </p:blipFill>
        <p:spPr>
          <a:xfrm>
            <a:off x="3603296" y="1332334"/>
            <a:ext cx="8503742" cy="4967675"/>
          </a:xfrm>
          <a:prstGeom prst="rect">
            <a:avLst/>
          </a:prstGeom>
        </p:spPr>
      </p:pic>
    </p:spTree>
    <p:extLst>
      <p:ext uri="{BB962C8B-B14F-4D97-AF65-F5344CB8AC3E}">
        <p14:creationId xmlns:p14="http://schemas.microsoft.com/office/powerpoint/2010/main" val="332869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E6B8-04D7-AED2-E29F-17CD18E79198}"/>
              </a:ext>
            </a:extLst>
          </p:cNvPr>
          <p:cNvSpPr>
            <a:spLocks noGrp="1"/>
          </p:cNvSpPr>
          <p:nvPr>
            <p:ph type="title"/>
          </p:nvPr>
        </p:nvSpPr>
        <p:spPr/>
        <p:txBody>
          <a:bodyPr/>
          <a:lstStyle/>
          <a:p>
            <a:r>
              <a:rPr lang="en-US" dirty="0"/>
              <a:t>Enable the Connector</a:t>
            </a:r>
          </a:p>
        </p:txBody>
      </p:sp>
      <p:sp>
        <p:nvSpPr>
          <p:cNvPr id="3" name="Content Placeholder 2">
            <a:extLst>
              <a:ext uri="{FF2B5EF4-FFF2-40B4-BE49-F238E27FC236}">
                <a16:creationId xmlns:a16="http://schemas.microsoft.com/office/drawing/2014/main" id="{55DB95EB-F8EC-CBA8-7635-AFAAD92FBF46}"/>
              </a:ext>
            </a:extLst>
          </p:cNvPr>
          <p:cNvSpPr>
            <a:spLocks noGrp="1"/>
          </p:cNvSpPr>
          <p:nvPr>
            <p:ph idx="1"/>
          </p:nvPr>
        </p:nvSpPr>
        <p:spPr>
          <a:xfrm>
            <a:off x="420131" y="1332335"/>
            <a:ext cx="5346188" cy="4967675"/>
          </a:xfrm>
        </p:spPr>
        <p:txBody>
          <a:bodyPr>
            <a:normAutofit fontScale="92500" lnSpcReduction="10000"/>
          </a:bodyPr>
          <a:lstStyle/>
          <a:p>
            <a:pPr marL="0" indent="0">
              <a:buNone/>
            </a:pPr>
            <a:r>
              <a:rPr lang="en-US" dirty="0"/>
              <a:t>An invitation key is required to join the EAP</a:t>
            </a:r>
          </a:p>
          <a:p>
            <a:pPr lvl="1"/>
            <a:r>
              <a:rPr lang="en-US" dirty="0"/>
              <a:t>MTR Advanced accounts are qualified</a:t>
            </a:r>
          </a:p>
          <a:p>
            <a:pPr lvl="1"/>
            <a:r>
              <a:rPr lang="en-US" dirty="0"/>
              <a:t>Email </a:t>
            </a:r>
            <a:r>
              <a:rPr lang="en-US" dirty="0">
                <a:hlinkClick r:id="rId2"/>
              </a:rPr>
              <a:t>mtreap2@sophos.com</a:t>
            </a:r>
            <a:r>
              <a:rPr lang="en-US" dirty="0"/>
              <a:t> to request access to the EAP</a:t>
            </a:r>
          </a:p>
          <a:p>
            <a:endParaRPr lang="en-US" dirty="0"/>
          </a:p>
          <a:p>
            <a:pPr marL="0" indent="0">
              <a:buNone/>
            </a:pPr>
            <a:r>
              <a:rPr lang="en-US" dirty="0"/>
              <a:t>Enable the connector from Sophos Central</a:t>
            </a:r>
          </a:p>
          <a:p>
            <a:pPr marL="0" indent="0">
              <a:buNone/>
            </a:pPr>
            <a:r>
              <a:rPr lang="en-US" dirty="0"/>
              <a:t>Visit the Sophos MTR community forum for more information and sample queries</a:t>
            </a:r>
          </a:p>
          <a:p>
            <a:pPr lvl="1"/>
            <a:r>
              <a:rPr lang="en-US" dirty="0">
                <a:hlinkClick r:id="rId3"/>
              </a:rPr>
              <a:t>https://community.sophos.com/mdr-community-channel/mtr-connector-eap/i/queries</a:t>
            </a:r>
            <a:r>
              <a:rPr lang="en-US" dirty="0"/>
              <a:t> </a:t>
            </a:r>
          </a:p>
          <a:p>
            <a:endParaRPr lang="en-US" dirty="0"/>
          </a:p>
        </p:txBody>
      </p:sp>
      <p:sp>
        <p:nvSpPr>
          <p:cNvPr id="4" name="Slide Number Placeholder 3">
            <a:extLst>
              <a:ext uri="{FF2B5EF4-FFF2-40B4-BE49-F238E27FC236}">
                <a16:creationId xmlns:a16="http://schemas.microsoft.com/office/drawing/2014/main" id="{25AE5062-67F5-182E-5EFF-46C57146FD73}"/>
              </a:ext>
            </a:extLst>
          </p:cNvPr>
          <p:cNvSpPr>
            <a:spLocks noGrp="1"/>
          </p:cNvSpPr>
          <p:nvPr>
            <p:ph type="sldNum" sz="quarter" idx="12"/>
          </p:nvPr>
        </p:nvSpPr>
        <p:spPr/>
        <p:txBody>
          <a:bodyPr/>
          <a:lstStyle/>
          <a:p>
            <a:fld id="{602BDA9C-0978-EE47-B544-15FE77EDF278}" type="slidenum">
              <a:rPr lang="en-US" smtClean="0"/>
              <a:t>7</a:t>
            </a:fld>
            <a:endParaRPr lang="en-US"/>
          </a:p>
        </p:txBody>
      </p:sp>
      <p:pic>
        <p:nvPicPr>
          <p:cNvPr id="8" name="Picture 7">
            <a:extLst>
              <a:ext uri="{FF2B5EF4-FFF2-40B4-BE49-F238E27FC236}">
                <a16:creationId xmlns:a16="http://schemas.microsoft.com/office/drawing/2014/main" id="{A7F8CF3A-0BDF-A2C4-4AEB-4E6A1F85C606}"/>
              </a:ext>
            </a:extLst>
          </p:cNvPr>
          <p:cNvPicPr>
            <a:picLocks noChangeAspect="1"/>
          </p:cNvPicPr>
          <p:nvPr/>
        </p:nvPicPr>
        <p:blipFill>
          <a:blip r:embed="rId4"/>
          <a:stretch>
            <a:fillRect/>
          </a:stretch>
        </p:blipFill>
        <p:spPr>
          <a:xfrm>
            <a:off x="6425683" y="902797"/>
            <a:ext cx="4991135" cy="2597899"/>
          </a:xfrm>
          <a:prstGeom prst="rect">
            <a:avLst/>
          </a:prstGeom>
        </p:spPr>
      </p:pic>
      <p:pic>
        <p:nvPicPr>
          <p:cNvPr id="1026" name="Picture 2">
            <a:extLst>
              <a:ext uri="{FF2B5EF4-FFF2-40B4-BE49-F238E27FC236}">
                <a16:creationId xmlns:a16="http://schemas.microsoft.com/office/drawing/2014/main" id="{BB40B9B7-C033-B3CE-839D-7027FA764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5683" y="3816172"/>
            <a:ext cx="4999212" cy="259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B03D-E276-5BF1-D1CD-E3C50C98F13D}"/>
              </a:ext>
            </a:extLst>
          </p:cNvPr>
          <p:cNvSpPr>
            <a:spLocks noGrp="1"/>
          </p:cNvSpPr>
          <p:nvPr>
            <p:ph idx="1"/>
          </p:nvPr>
        </p:nvSpPr>
        <p:spPr>
          <a:xfrm>
            <a:off x="420130" y="2105891"/>
            <a:ext cx="11301984" cy="4194119"/>
          </a:xfrm>
        </p:spPr>
        <p:txBody>
          <a:bodyPr>
            <a:normAutofit/>
          </a:bodyPr>
          <a:lstStyle/>
          <a:p>
            <a:pPr marL="0" indent="0" algn="ctr">
              <a:buNone/>
            </a:pPr>
            <a:r>
              <a:rPr lang="en-US" sz="6000" dirty="0"/>
              <a:t>DEMO</a:t>
            </a:r>
          </a:p>
        </p:txBody>
      </p:sp>
      <p:sp>
        <p:nvSpPr>
          <p:cNvPr id="4" name="Slide Number Placeholder 3">
            <a:extLst>
              <a:ext uri="{FF2B5EF4-FFF2-40B4-BE49-F238E27FC236}">
                <a16:creationId xmlns:a16="http://schemas.microsoft.com/office/drawing/2014/main" id="{CE850771-1A99-BAF3-E5B7-B573615BA257}"/>
              </a:ext>
            </a:extLst>
          </p:cNvPr>
          <p:cNvSpPr>
            <a:spLocks noGrp="1"/>
          </p:cNvSpPr>
          <p:nvPr>
            <p:ph type="sldNum" sz="quarter" idx="12"/>
          </p:nvPr>
        </p:nvSpPr>
        <p:spPr/>
        <p:txBody>
          <a:bodyPr/>
          <a:lstStyle/>
          <a:p>
            <a:fld id="{602BDA9C-0978-EE47-B544-15FE77EDF278}" type="slidenum">
              <a:rPr lang="en-US" smtClean="0"/>
              <a:t>8</a:t>
            </a:fld>
            <a:endParaRPr lang="en-US"/>
          </a:p>
        </p:txBody>
      </p:sp>
    </p:spTree>
    <p:extLst>
      <p:ext uri="{BB962C8B-B14F-4D97-AF65-F5344CB8AC3E}">
        <p14:creationId xmlns:p14="http://schemas.microsoft.com/office/powerpoint/2010/main" val="61914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365 License</a:t>
            </a:r>
          </a:p>
        </p:txBody>
      </p:sp>
      <p:sp>
        <p:nvSpPr>
          <p:cNvPr id="3" name="Content Placeholder 2"/>
          <p:cNvSpPr>
            <a:spLocks noGrp="1"/>
          </p:cNvSpPr>
          <p:nvPr>
            <p:ph idx="1"/>
          </p:nvPr>
        </p:nvSpPr>
        <p:spPr>
          <a:xfrm>
            <a:off x="6991926" y="1332335"/>
            <a:ext cx="4730187" cy="4967675"/>
          </a:xfrm>
        </p:spPr>
        <p:txBody>
          <a:bodyPr/>
          <a:lstStyle/>
          <a:p>
            <a:pPr marL="0" indent="0">
              <a:buNone/>
            </a:pPr>
            <a:r>
              <a:rPr lang="en-US" dirty="0"/>
              <a:t>https://www.microsoft.com/en-us/microsoft-365/compare-microsoft-365-enterprise-plans</a:t>
            </a:r>
          </a:p>
        </p:txBody>
      </p:sp>
      <p:sp>
        <p:nvSpPr>
          <p:cNvPr id="4" name="Slide Number Placeholder 3"/>
          <p:cNvSpPr>
            <a:spLocks noGrp="1"/>
          </p:cNvSpPr>
          <p:nvPr>
            <p:ph type="sldNum" sz="quarter" idx="12"/>
          </p:nvPr>
        </p:nvSpPr>
        <p:spPr/>
        <p:txBody>
          <a:bodyPr/>
          <a:lstStyle/>
          <a:p>
            <a:fld id="{602BDA9C-0978-EE47-B544-15FE77EDF278}" type="slidenum">
              <a:rPr lang="en-US" smtClean="0"/>
              <a:t>9</a:t>
            </a:fld>
            <a:endParaRPr lang="en-US"/>
          </a:p>
        </p:txBody>
      </p:sp>
      <p:pic>
        <p:nvPicPr>
          <p:cNvPr id="7" name="Picture 6"/>
          <p:cNvPicPr>
            <a:picLocks noChangeAspect="1"/>
          </p:cNvPicPr>
          <p:nvPr/>
        </p:nvPicPr>
        <p:blipFill>
          <a:blip r:embed="rId2"/>
          <a:stretch>
            <a:fillRect/>
          </a:stretch>
        </p:blipFill>
        <p:spPr>
          <a:xfrm>
            <a:off x="286328" y="1241976"/>
            <a:ext cx="6499282" cy="5148392"/>
          </a:xfrm>
          <a:prstGeom prst="rect">
            <a:avLst/>
          </a:prstGeom>
        </p:spPr>
      </p:pic>
    </p:spTree>
    <p:extLst>
      <p:ext uri="{BB962C8B-B14F-4D97-AF65-F5344CB8AC3E}">
        <p14:creationId xmlns:p14="http://schemas.microsoft.com/office/powerpoint/2010/main" val="133632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365 Defender License requirements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Any of these licenses gives you access to Microsoft 365 Defender features via the Microsoft 365 Defender portal without additional cost:</a:t>
            </a:r>
          </a:p>
          <a:p>
            <a:pPr lvl="1"/>
            <a:r>
              <a:rPr lang="en-US" dirty="0"/>
              <a:t>Microsoft 365 E5 or A5</a:t>
            </a:r>
          </a:p>
          <a:p>
            <a:pPr lvl="1"/>
            <a:r>
              <a:rPr lang="en-US" dirty="0"/>
              <a:t>Microsoft 365 E3 with the Microsoft 365 E5 Security add-on</a:t>
            </a:r>
          </a:p>
          <a:p>
            <a:pPr lvl="1"/>
            <a:r>
              <a:rPr lang="en-US" dirty="0"/>
              <a:t>Microsoft 365 E3 with the Enterprise Mobility + Security E5 add-on</a:t>
            </a:r>
          </a:p>
          <a:p>
            <a:pPr lvl="1"/>
            <a:r>
              <a:rPr lang="en-US" dirty="0"/>
              <a:t>Microsoft 365 A3 with the Microsoft 365 A5 Security add-on</a:t>
            </a:r>
          </a:p>
          <a:p>
            <a:pPr lvl="1"/>
            <a:r>
              <a:rPr lang="en-US" dirty="0"/>
              <a:t>Windows 10 Enterprise E5 or A5</a:t>
            </a:r>
          </a:p>
          <a:p>
            <a:pPr lvl="1"/>
            <a:r>
              <a:rPr lang="en-US" dirty="0"/>
              <a:t>Windows 11 Enterprise E5 or A5</a:t>
            </a:r>
          </a:p>
          <a:p>
            <a:pPr lvl="1"/>
            <a:r>
              <a:rPr lang="en-US" dirty="0"/>
              <a:t>Enterprise Mobility + Security (EMS) E5 or A5</a:t>
            </a:r>
          </a:p>
          <a:p>
            <a:pPr lvl="1"/>
            <a:r>
              <a:rPr lang="en-US" dirty="0"/>
              <a:t>Office 365 E5 or A5</a:t>
            </a:r>
          </a:p>
          <a:p>
            <a:pPr lvl="1"/>
            <a:r>
              <a:rPr lang="en-US" dirty="0"/>
              <a:t>Microsoft Defender for Endpoint</a:t>
            </a:r>
          </a:p>
          <a:p>
            <a:pPr lvl="1"/>
            <a:r>
              <a:rPr lang="en-US" dirty="0"/>
              <a:t>Microsoft Defender for Identity</a:t>
            </a:r>
          </a:p>
          <a:p>
            <a:pPr lvl="1"/>
            <a:r>
              <a:rPr lang="en-US" dirty="0"/>
              <a:t>Microsoft Defender for Cloud Apps</a:t>
            </a:r>
          </a:p>
          <a:p>
            <a:pPr lvl="1"/>
            <a:r>
              <a:rPr lang="en-US" dirty="0"/>
              <a:t>Defender for Office 365 (Plan 2)</a:t>
            </a:r>
          </a:p>
          <a:p>
            <a:endParaRPr lang="en-US" dirty="0"/>
          </a:p>
          <a:p>
            <a:endParaRPr lang="en-US" dirty="0"/>
          </a:p>
        </p:txBody>
      </p:sp>
      <p:sp>
        <p:nvSpPr>
          <p:cNvPr id="4" name="Slide Number Placeholder 3"/>
          <p:cNvSpPr>
            <a:spLocks noGrp="1"/>
          </p:cNvSpPr>
          <p:nvPr>
            <p:ph type="sldNum" sz="quarter" idx="12"/>
          </p:nvPr>
        </p:nvSpPr>
        <p:spPr/>
        <p:txBody>
          <a:bodyPr/>
          <a:lstStyle/>
          <a:p>
            <a:fld id="{602BDA9C-0978-EE47-B544-15FE77EDF278}" type="slidenum">
              <a:rPr lang="en-US" smtClean="0"/>
              <a:t>10</a:t>
            </a:fld>
            <a:endParaRPr lang="en-US"/>
          </a:p>
        </p:txBody>
      </p:sp>
    </p:spTree>
    <p:extLst>
      <p:ext uri="{BB962C8B-B14F-4D97-AF65-F5344CB8AC3E}">
        <p14:creationId xmlns:p14="http://schemas.microsoft.com/office/powerpoint/2010/main" val="3723330542"/>
      </p:ext>
    </p:extLst>
  </p:cSld>
  <p:clrMapOvr>
    <a:masterClrMapping/>
  </p:clrMapOvr>
</p:sld>
</file>

<file path=ppt/theme/theme1.xml><?xml version="1.0" encoding="utf-8"?>
<a:theme xmlns:a="http://schemas.openxmlformats.org/drawingml/2006/main" name="Sophos">
  <a:themeElements>
    <a:clrScheme name="Sophos">
      <a:dk1>
        <a:srgbClr val="46494F"/>
      </a:dk1>
      <a:lt1>
        <a:srgbClr val="FFFFFF"/>
      </a:lt1>
      <a:dk2>
        <a:srgbClr val="00193C"/>
      </a:dk2>
      <a:lt2>
        <a:srgbClr val="6EB4E7"/>
      </a:lt2>
      <a:accent1>
        <a:srgbClr val="055BB5"/>
      </a:accent1>
      <a:accent2>
        <a:srgbClr val="0090DD"/>
      </a:accent2>
      <a:accent3>
        <a:srgbClr val="FF8300"/>
      </a:accent3>
      <a:accent4>
        <a:srgbClr val="3FAE29"/>
      </a:accent4>
      <a:accent5>
        <a:srgbClr val="00ADC9"/>
      </a:accent5>
      <a:accent6>
        <a:srgbClr val="023C79"/>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ophos">
  <a:themeElements>
    <a:clrScheme name="Sophos 5">
      <a:dk1>
        <a:srgbClr val="5A5A5A"/>
      </a:dk1>
      <a:lt1>
        <a:srgbClr val="FFFFFF"/>
      </a:lt1>
      <a:dk2>
        <a:srgbClr val="102939"/>
      </a:dk2>
      <a:lt2>
        <a:srgbClr val="6EB4E7"/>
      </a:lt2>
      <a:accent1>
        <a:srgbClr val="005BB5"/>
      </a:accent1>
      <a:accent2>
        <a:srgbClr val="0090DD"/>
      </a:accent2>
      <a:accent3>
        <a:srgbClr val="FF8300"/>
      </a:accent3>
      <a:accent4>
        <a:srgbClr val="3FAE29"/>
      </a:accent4>
      <a:accent5>
        <a:srgbClr val="00ABC7"/>
      </a:accent5>
      <a:accent6>
        <a:srgbClr val="003D7A"/>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BA47380-288E-E749-AB0E-E4D306EF0055}" vid="{302A350B-10CF-274B-B0F0-9BE5849A49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b3714ad-e8c3-4b7c-bebd-554c271761f1">
      <UserInfo>
        <DisplayName>John Peterson</DisplayName>
        <AccountId>13</AccountId>
        <AccountType/>
      </UserInfo>
      <UserInfo>
        <DisplayName>Eric Kokonas</DisplayName>
        <AccountId>23</AccountId>
        <AccountType/>
      </UserInfo>
      <UserInfo>
        <DisplayName>Andy Thomas</DisplayName>
        <AccountId>29</AccountId>
        <AccountType/>
      </UserInfo>
      <UserInfo>
        <DisplayName>Raoul Tiddy</DisplayName>
        <AccountId>30</AccountId>
        <AccountType/>
      </UserInfo>
      <UserInfo>
        <DisplayName>Edward Cohen</DisplayName>
        <AccountId>31</AccountId>
        <AccountType/>
      </UserInfo>
      <UserInfo>
        <DisplayName>Raja Patel</DisplayName>
        <AccountId>26</AccountId>
        <AccountType/>
      </UserInfo>
      <UserInfo>
        <DisplayName>Karl Ackerman</DisplayName>
        <AccountId>32</AccountId>
        <AccountType/>
      </UserInfo>
      <UserInfo>
        <DisplayName>Stephen McKay</DisplayName>
        <AccountId>33</AccountId>
        <AccountType/>
      </UserInfo>
      <UserInfo>
        <DisplayName>Jack Liu</DisplayName>
        <AccountId>34</AccountId>
        <AccountType/>
      </UserInfo>
      <UserInfo>
        <DisplayName>Pontus Skeppstam</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6EC3A2CC997245AD1BC8190EF85E68" ma:contentTypeVersion="10" ma:contentTypeDescription="Create a new document." ma:contentTypeScope="" ma:versionID="49aaacaeec58f6151465798bcc9ff053">
  <xsd:schema xmlns:xsd="http://www.w3.org/2001/XMLSchema" xmlns:xs="http://www.w3.org/2001/XMLSchema" xmlns:p="http://schemas.microsoft.com/office/2006/metadata/properties" xmlns:ns2="6c6f95f4-b938-42c8-976f-d91f06f4008a" xmlns:ns3="cb3714ad-e8c3-4b7c-bebd-554c271761f1" targetNamespace="http://schemas.microsoft.com/office/2006/metadata/properties" ma:root="true" ma:fieldsID="fa5fadde37ea805bf1712d57ccbcadb5" ns2:_="" ns3:_="">
    <xsd:import namespace="6c6f95f4-b938-42c8-976f-d91f06f4008a"/>
    <xsd:import namespace="cb3714ad-e8c3-4b7c-bebd-554c271761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f95f4-b938-42c8-976f-d91f06f40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3714ad-e8c3-4b7c-bebd-554c271761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EFAB9-98EE-405F-BA0A-0977269EC88F}">
  <ds:schemaRefs>
    <ds:schemaRef ds:uri="http://schemas.microsoft.com/sharepoint/v3/contenttype/forms"/>
  </ds:schemaRefs>
</ds:datastoreItem>
</file>

<file path=customXml/itemProps2.xml><?xml version="1.0" encoding="utf-8"?>
<ds:datastoreItem xmlns:ds="http://schemas.openxmlformats.org/officeDocument/2006/customXml" ds:itemID="{B21EB5F8-9AE3-4293-BBBE-8A1FF8D05CD1}">
  <ds:schemaRefs>
    <ds:schemaRef ds:uri="http://purl.org/dc/elements/1.1/"/>
    <ds:schemaRef ds:uri="http://schemas.microsoft.com/office/2006/metadata/properties"/>
    <ds:schemaRef ds:uri="cb3714ad-e8c3-4b7c-bebd-554c271761f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c6f95f4-b938-42c8-976f-d91f06f4008a"/>
    <ds:schemaRef ds:uri="http://www.w3.org/XML/1998/namespace"/>
    <ds:schemaRef ds:uri="http://purl.org/dc/dcmitype/"/>
  </ds:schemaRefs>
</ds:datastoreItem>
</file>

<file path=customXml/itemProps3.xml><?xml version="1.0" encoding="utf-8"?>
<ds:datastoreItem xmlns:ds="http://schemas.openxmlformats.org/officeDocument/2006/customXml" ds:itemID="{88CCD92C-1E41-440B-8533-89CBF601B738}">
  <ds:schemaRefs>
    <ds:schemaRef ds:uri="6c6f95f4-b938-42c8-976f-d91f06f4008a"/>
    <ds:schemaRef ds:uri="cb3714ad-e8c3-4b7c-bebd-554c271761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704</TotalTime>
  <Words>864</Words>
  <Application>Microsoft Office PowerPoint</Application>
  <PresentationFormat>Widescreen</PresentationFormat>
  <Paragraphs>157</Paragraphs>
  <Slides>12</Slides>
  <Notes>0</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Courier New</vt:lpstr>
      <vt:lpstr>Franklin Gothic Demi</vt:lpstr>
      <vt:lpstr>Helvetica</vt:lpstr>
      <vt:lpstr>LucidaGrande</vt:lpstr>
      <vt:lpstr>Wingdings</vt:lpstr>
      <vt:lpstr>Sophos</vt:lpstr>
      <vt:lpstr>3_Sophos</vt:lpstr>
      <vt:lpstr>XDR/MTR Microsoft Graph Security</vt:lpstr>
      <vt:lpstr>Topics to cover in 30min Sophskills</vt:lpstr>
      <vt:lpstr>Microsoft Graph Security</vt:lpstr>
      <vt:lpstr>Alert sources</vt:lpstr>
      <vt:lpstr>Sophos Community </vt:lpstr>
      <vt:lpstr>Enable the Connector</vt:lpstr>
      <vt:lpstr>PowerPoint Presentation</vt:lpstr>
      <vt:lpstr>Microsoft 365 License</vt:lpstr>
      <vt:lpstr>Microsoft 365 Defender License requirements</vt:lpstr>
      <vt:lpstr>Azure Active Directory Identity Protection</vt:lpstr>
      <vt:lpstr>Azure information protection</vt:lpstr>
      <vt:lpstr>Microsoft Sentinel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Geftic</dc:creator>
  <cp:lastModifiedBy>Karl Ackerman</cp:lastModifiedBy>
  <cp:revision>14</cp:revision>
  <dcterms:created xsi:type="dcterms:W3CDTF">2021-06-03T21:31:30Z</dcterms:created>
  <dcterms:modified xsi:type="dcterms:W3CDTF">2022-06-02T00:57:51Z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0x0101001B6EC3A2CC997245AD1BC8190EF85E68</vt:lpwstr>
  </property>
</Properties>
</file>